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  <p:sldMasterId id="2147483664" r:id="rId2"/>
  </p:sldMasterIdLst>
  <p:notesMasterIdLst>
    <p:notesMasterId r:id="rId29"/>
  </p:notesMasterIdLst>
  <p:sldIdLst>
    <p:sldId id="292" r:id="rId3"/>
    <p:sldId id="266" r:id="rId4"/>
    <p:sldId id="267" r:id="rId5"/>
    <p:sldId id="268" r:id="rId6"/>
    <p:sldId id="269" r:id="rId7"/>
    <p:sldId id="291" r:id="rId8"/>
    <p:sldId id="270" r:id="rId9"/>
    <p:sldId id="257" r:id="rId10"/>
    <p:sldId id="289" r:id="rId11"/>
    <p:sldId id="256" r:id="rId12"/>
    <p:sldId id="275" r:id="rId13"/>
    <p:sldId id="273" r:id="rId14"/>
    <p:sldId id="271" r:id="rId15"/>
    <p:sldId id="272" r:id="rId16"/>
    <p:sldId id="263" r:id="rId17"/>
    <p:sldId id="293" r:id="rId18"/>
    <p:sldId id="295" r:id="rId19"/>
    <p:sldId id="294" r:id="rId20"/>
    <p:sldId id="296" r:id="rId21"/>
    <p:sldId id="301" r:id="rId22"/>
    <p:sldId id="297" r:id="rId23"/>
    <p:sldId id="298" r:id="rId24"/>
    <p:sldId id="300" r:id="rId25"/>
    <p:sldId id="299" r:id="rId26"/>
    <p:sldId id="265" r:id="rId27"/>
    <p:sldId id="290" r:id="rId28"/>
  </p:sldIdLst>
  <p:sldSz cx="14630400" cy="8229600"/>
  <p:notesSz cx="8229600" cy="14630400"/>
  <p:embeddedFontLst>
    <p:embeddedFont>
      <p:font typeface="Century Gothic" panose="020B0502020202020204" pitchFamily="34" charset="0"/>
      <p:regular r:id="rId30"/>
      <p:bold r:id="rId31"/>
      <p:italic r:id="rId32"/>
      <p:boldItalic r:id="rId33"/>
    </p:embeddedFont>
    <p:embeddedFont>
      <p:font typeface="Raleway" pitchFamily="2" charset="0"/>
      <p:regular r:id="rId34"/>
      <p:bold r:id="rId35"/>
      <p:italic r:id="rId36"/>
      <p:boldItalic r:id="rId37"/>
    </p:embeddedFont>
    <p:embeddedFont>
      <p:font typeface="Roboto" panose="02000000000000000000" pitchFamily="2" charset="0"/>
      <p:regular r:id="rId38"/>
      <p:bold r:id="rId39"/>
      <p:italic r:id="rId40"/>
      <p:boldItalic r:id="rId41"/>
    </p:embeddedFont>
    <p:embeddedFont>
      <p:font typeface="Wingdings 3" panose="05040102010807070707" pitchFamily="18" charset="2"/>
      <p:regular r:id="rId42"/>
    </p:embeddedFont>
  </p:embeddedFontLst>
  <p:defaultTextStyle>
    <a:defPPr>
      <a:defRPr lang="ar-EG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10.fntdata"/><Relationship Id="rId21" Type="http://schemas.openxmlformats.org/officeDocument/2006/relationships/slide" Target="slides/slide19.xml"/><Relationship Id="rId34" Type="http://schemas.openxmlformats.org/officeDocument/2006/relationships/font" Target="fonts/font5.fntdata"/><Relationship Id="rId42" Type="http://schemas.openxmlformats.org/officeDocument/2006/relationships/font" Target="fonts/font13.fntdata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7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2.fntdata"/><Relationship Id="rId44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46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font" Target="fonts/font1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07027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845DA-D979-41A5-B89D-FEBE56FFFCDA}" type="datetimeFigureOut">
              <a:rPr lang="ar-EG" smtClean="0"/>
              <a:t>18/03/1447</a:t>
            </a:fld>
            <a:endParaRPr lang="ar-EG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F966A-8A1F-4833-B332-51AC6A77BDB1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5453304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85946" y="1737361"/>
            <a:ext cx="10590790" cy="3995497"/>
          </a:xfrm>
        </p:spPr>
        <p:txBody>
          <a:bodyPr anchor="b"/>
          <a:lstStyle>
            <a:lvl1pPr>
              <a:defRPr sz="86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85946" y="5732856"/>
            <a:ext cx="10590790" cy="1033704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548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72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18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40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845DA-D979-41A5-B89D-FEBE56FFFCDA}" type="datetimeFigureOut">
              <a:rPr lang="ar-EG" smtClean="0"/>
              <a:t>18/03/1447</a:t>
            </a:fld>
            <a:endParaRPr lang="ar-E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F966A-8A1F-4833-B332-51AC6A77BDB1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17273359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5948" y="3434080"/>
            <a:ext cx="10590788" cy="2298776"/>
          </a:xfrm>
        </p:spPr>
        <p:txBody>
          <a:bodyPr anchor="b"/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85946" y="5732857"/>
            <a:ext cx="10590790" cy="1032480"/>
          </a:xfrm>
        </p:spPr>
        <p:txBody>
          <a:bodyPr anchor="t"/>
          <a:lstStyle>
            <a:lvl1pPr marL="0" indent="0" algn="l">
              <a:buNone/>
              <a:defRPr sz="24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845DA-D979-41A5-B89D-FEBE56FFFCDA}" type="datetimeFigureOut">
              <a:rPr lang="ar-EG" smtClean="0"/>
              <a:t>18/03/1447</a:t>
            </a:fld>
            <a:endParaRPr lang="ar-E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F966A-8A1F-4833-B332-51AC6A77BDB1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157270581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845DA-D979-41A5-B89D-FEBE56FFFCDA}" type="datetimeFigureOut">
              <a:rPr lang="ar-EG" smtClean="0"/>
              <a:t>18/03/1447</a:t>
            </a:fld>
            <a:endParaRPr lang="ar-EG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F966A-8A1F-4833-B332-51AC6A77BDB1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18850056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85946" y="1737361"/>
            <a:ext cx="10590790" cy="3995497"/>
          </a:xfrm>
        </p:spPr>
        <p:txBody>
          <a:bodyPr anchor="b"/>
          <a:lstStyle>
            <a:lvl1pPr>
              <a:defRPr sz="86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85946" y="5732856"/>
            <a:ext cx="10590790" cy="1033704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548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72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18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40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845DA-D979-41A5-B89D-FEBE56FFFCDA}" type="datetimeFigureOut">
              <a:rPr lang="ar-EG" smtClean="0"/>
              <a:t>18/03/1447</a:t>
            </a:fld>
            <a:endParaRPr lang="ar-E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F966A-8A1F-4833-B332-51AC6A77BDB1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37495501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845DA-D979-41A5-B89D-FEBE56FFFCDA}" type="datetimeFigureOut">
              <a:rPr lang="ar-EG" smtClean="0"/>
              <a:t>18/03/1447</a:t>
            </a:fld>
            <a:endParaRPr lang="ar-E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F966A-8A1F-4833-B332-51AC6A77BDB1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404374245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5948" y="3434080"/>
            <a:ext cx="10590788" cy="2298776"/>
          </a:xfrm>
        </p:spPr>
        <p:txBody>
          <a:bodyPr anchor="b"/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85946" y="5732857"/>
            <a:ext cx="10590790" cy="1032480"/>
          </a:xfrm>
        </p:spPr>
        <p:txBody>
          <a:bodyPr anchor="t"/>
          <a:lstStyle>
            <a:lvl1pPr marL="0" indent="0" algn="l">
              <a:buNone/>
              <a:defRPr sz="24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845DA-D979-41A5-B89D-FEBE56FFFCDA}" type="datetimeFigureOut">
              <a:rPr lang="ar-EG" smtClean="0"/>
              <a:t>18/03/1447</a:t>
            </a:fld>
            <a:endParaRPr lang="ar-E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F966A-8A1F-4833-B332-51AC6A77BDB1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308331277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23975" y="2472690"/>
            <a:ext cx="5275607" cy="5034916"/>
          </a:xfrm>
        </p:spPr>
        <p:txBody>
          <a:bodyPr>
            <a:normAutofit/>
          </a:bodyPr>
          <a:lstStyle>
            <a:lvl1pPr>
              <a:defRPr sz="2160"/>
            </a:lvl1pPr>
            <a:lvl2pPr>
              <a:defRPr sz="1920"/>
            </a:lvl2pPr>
            <a:lvl3pPr>
              <a:defRPr sz="1680"/>
            </a:lvl3pPr>
            <a:lvl4pPr>
              <a:defRPr sz="1440"/>
            </a:lvl4pPr>
            <a:lvl5pPr>
              <a:defRPr sz="1440"/>
            </a:lvl5pPr>
            <a:lvl6pPr>
              <a:defRPr sz="1440"/>
            </a:lvl6pPr>
            <a:lvl7pPr>
              <a:defRPr sz="1440"/>
            </a:lvl7pPr>
            <a:lvl8pPr>
              <a:defRPr sz="1440"/>
            </a:lvl8pPr>
            <a:lvl9pPr>
              <a:defRPr sz="144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85392" y="2467311"/>
            <a:ext cx="5275609" cy="5040294"/>
          </a:xfrm>
        </p:spPr>
        <p:txBody>
          <a:bodyPr>
            <a:normAutofit/>
          </a:bodyPr>
          <a:lstStyle>
            <a:lvl1pPr>
              <a:defRPr sz="2160"/>
            </a:lvl1pPr>
            <a:lvl2pPr>
              <a:defRPr sz="1920"/>
            </a:lvl2pPr>
            <a:lvl3pPr>
              <a:defRPr sz="1680"/>
            </a:lvl3pPr>
            <a:lvl4pPr>
              <a:defRPr sz="1440"/>
            </a:lvl4pPr>
            <a:lvl5pPr>
              <a:defRPr sz="1440"/>
            </a:lvl5pPr>
            <a:lvl6pPr>
              <a:defRPr sz="1440"/>
            </a:lvl6pPr>
            <a:lvl7pPr>
              <a:defRPr sz="1440"/>
            </a:lvl7pPr>
            <a:lvl8pPr>
              <a:defRPr sz="1440"/>
            </a:lvl8pPr>
            <a:lvl9pPr>
              <a:defRPr sz="144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845DA-D979-41A5-B89D-FEBE56FFFCDA}" type="datetimeFigureOut">
              <a:rPr lang="ar-EG" smtClean="0"/>
              <a:t>18/03/1447</a:t>
            </a:fld>
            <a:endParaRPr lang="ar-E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F966A-8A1F-4833-B332-51AC6A77BDB1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3670258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23975" y="2286000"/>
            <a:ext cx="5275606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23975" y="3017520"/>
            <a:ext cx="5275607" cy="4490086"/>
          </a:xfrm>
        </p:spPr>
        <p:txBody>
          <a:bodyPr>
            <a:normAutofit/>
          </a:bodyPr>
          <a:lstStyle>
            <a:lvl1pPr>
              <a:defRPr sz="2160"/>
            </a:lvl1pPr>
            <a:lvl2pPr>
              <a:defRPr sz="1920"/>
            </a:lvl2pPr>
            <a:lvl3pPr>
              <a:defRPr sz="1680"/>
            </a:lvl3pPr>
            <a:lvl4pPr>
              <a:defRPr sz="1440"/>
            </a:lvl4pPr>
            <a:lvl5pPr>
              <a:defRPr sz="1440"/>
            </a:lvl5pPr>
            <a:lvl6pPr>
              <a:defRPr sz="1440"/>
            </a:lvl6pPr>
            <a:lvl7pPr>
              <a:defRPr sz="1440"/>
            </a:lvl7pPr>
            <a:lvl8pPr>
              <a:defRPr sz="1440"/>
            </a:lvl8pPr>
            <a:lvl9pPr>
              <a:defRPr sz="144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785395" y="2286000"/>
            <a:ext cx="5275607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785395" y="3017520"/>
            <a:ext cx="5275607" cy="4490086"/>
          </a:xfrm>
        </p:spPr>
        <p:txBody>
          <a:bodyPr>
            <a:normAutofit/>
          </a:bodyPr>
          <a:lstStyle>
            <a:lvl1pPr>
              <a:defRPr sz="2160"/>
            </a:lvl1pPr>
            <a:lvl2pPr>
              <a:defRPr sz="1920"/>
            </a:lvl2pPr>
            <a:lvl3pPr>
              <a:defRPr sz="1680"/>
            </a:lvl3pPr>
            <a:lvl4pPr>
              <a:defRPr sz="1440"/>
            </a:lvl4pPr>
            <a:lvl5pPr>
              <a:defRPr sz="1440"/>
            </a:lvl5pPr>
            <a:lvl6pPr>
              <a:defRPr sz="1440"/>
            </a:lvl6pPr>
            <a:lvl7pPr>
              <a:defRPr sz="1440"/>
            </a:lvl7pPr>
            <a:lvl8pPr>
              <a:defRPr sz="1440"/>
            </a:lvl8pPr>
            <a:lvl9pPr>
              <a:defRPr sz="144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845DA-D979-41A5-B89D-FEBE56FFFCDA}" type="datetimeFigureOut">
              <a:rPr lang="ar-EG" smtClean="0"/>
              <a:t>18/03/1447</a:t>
            </a:fld>
            <a:endParaRPr lang="ar-EG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F966A-8A1F-4833-B332-51AC6A77BDB1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261521051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845DA-D979-41A5-B89D-FEBE56FFFCDA}" type="datetimeFigureOut">
              <a:rPr lang="ar-EG" smtClean="0"/>
              <a:t>18/03/1447</a:t>
            </a:fld>
            <a:endParaRPr lang="ar-EG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F966A-8A1F-4833-B332-51AC6A77BDB1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284983416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845DA-D979-41A5-B89D-FEBE56FFFCDA}" type="datetimeFigureOut">
              <a:rPr lang="ar-EG" smtClean="0"/>
              <a:t>18/03/1447</a:t>
            </a:fld>
            <a:endParaRPr lang="ar-EG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F966A-8A1F-4833-B332-51AC6A77BDB1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411929011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5944" y="1737360"/>
            <a:ext cx="4081277" cy="1737360"/>
          </a:xfrm>
        </p:spPr>
        <p:txBody>
          <a:bodyPr anchor="b"/>
          <a:lstStyle>
            <a:lvl1pPr algn="l">
              <a:defRPr sz="288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41540" y="1737360"/>
            <a:ext cx="6235196" cy="5486400"/>
          </a:xfrm>
        </p:spPr>
        <p:txBody>
          <a:bodyPr anchor="ctr">
            <a:normAutofit/>
          </a:bodyPr>
          <a:lstStyle>
            <a:lvl1pPr>
              <a:defRPr sz="2400"/>
            </a:lvl1pPr>
            <a:lvl2pPr>
              <a:defRPr sz="2160"/>
            </a:lvl2pPr>
            <a:lvl3pPr>
              <a:defRPr sz="1920"/>
            </a:lvl3pPr>
            <a:lvl4pPr>
              <a:defRPr sz="1680"/>
            </a:lvl4pPr>
            <a:lvl5pPr>
              <a:defRPr sz="1680"/>
            </a:lvl5pPr>
            <a:lvl6pPr>
              <a:defRPr sz="1680"/>
            </a:lvl6pPr>
            <a:lvl7pPr>
              <a:defRPr sz="1680"/>
            </a:lvl7pPr>
            <a:lvl8pPr>
              <a:defRPr sz="1680"/>
            </a:lvl8pPr>
            <a:lvl9pPr>
              <a:defRPr sz="168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85944" y="3755137"/>
            <a:ext cx="4081276" cy="3474719"/>
          </a:xfrm>
        </p:spPr>
        <p:txBody>
          <a:bodyPr/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845DA-D979-41A5-B89D-FEBE56FFFCDA}" type="datetimeFigureOut">
              <a:rPr lang="ar-EG" smtClean="0"/>
              <a:t>18/03/1447</a:t>
            </a:fld>
            <a:endParaRPr lang="ar-EG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F966A-8A1F-4833-B332-51AC6A77BDB1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320526256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4689" y="2225030"/>
            <a:ext cx="6111487" cy="1889770"/>
          </a:xfrm>
        </p:spPr>
        <p:txBody>
          <a:bodyPr anchor="b">
            <a:normAutofit/>
          </a:bodyPr>
          <a:lstStyle>
            <a:lvl1pPr algn="l">
              <a:defRPr sz="432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39455" y="1371600"/>
            <a:ext cx="3840480" cy="54864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85945" y="4389120"/>
            <a:ext cx="6101975" cy="1645920"/>
          </a:xfrm>
        </p:spPr>
        <p:txBody>
          <a:bodyPr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845DA-D979-41A5-B89D-FEBE56FFFCDA}" type="datetimeFigureOut">
              <a:rPr lang="ar-EG" smtClean="0"/>
              <a:t>18/03/1447</a:t>
            </a:fld>
            <a:endParaRPr lang="ar-E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F966A-8A1F-4833-B332-51AC6A77BDB1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302835890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5948" y="5760704"/>
            <a:ext cx="10590788" cy="680086"/>
          </a:xfrm>
        </p:spPr>
        <p:txBody>
          <a:bodyPr anchor="b">
            <a:normAutofit/>
          </a:bodyPr>
          <a:lstStyle>
            <a:lvl1pPr algn="l">
              <a:defRPr sz="288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85946" y="822960"/>
            <a:ext cx="10590790" cy="4368799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85947" y="6440790"/>
            <a:ext cx="10590787" cy="592454"/>
          </a:xfrm>
        </p:spPr>
        <p:txBody>
          <a:bodyPr>
            <a:normAutofit/>
          </a:bodyPr>
          <a:lstStyle>
            <a:lvl1pPr marL="0" indent="0">
              <a:buNone/>
              <a:defRPr sz="144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845DA-D979-41A5-B89D-FEBE56FFFCDA}" type="datetimeFigureOut">
              <a:rPr lang="ar-EG" smtClean="0"/>
              <a:t>18/03/1447</a:t>
            </a:fld>
            <a:endParaRPr lang="ar-E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F966A-8A1F-4833-B332-51AC6A77BDB1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359147533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5945" y="1737360"/>
            <a:ext cx="10590791" cy="2377440"/>
          </a:xfrm>
        </p:spPr>
        <p:txBody>
          <a:bodyPr/>
          <a:lstStyle>
            <a:lvl1pPr>
              <a:defRPr sz="57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385945" y="4389120"/>
            <a:ext cx="10590791" cy="2834640"/>
          </a:xfrm>
        </p:spPr>
        <p:txBody>
          <a:bodyPr anchor="ctr">
            <a:normAutofit/>
          </a:bodyPr>
          <a:lstStyle>
            <a:lvl1pPr marL="0" indent="0">
              <a:buNone/>
              <a:defRPr sz="216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845DA-D979-41A5-B89D-FEBE56FFFCDA}" type="datetimeFigureOut">
              <a:rPr lang="ar-EG" smtClean="0"/>
              <a:t>18/03/1447</a:t>
            </a:fld>
            <a:endParaRPr lang="ar-E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F966A-8A1F-4833-B332-51AC6A77BDB1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414951299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9762" y="1737360"/>
            <a:ext cx="9599178" cy="2788049"/>
          </a:xfrm>
        </p:spPr>
        <p:txBody>
          <a:bodyPr/>
          <a:lstStyle>
            <a:lvl1pPr>
              <a:defRPr sz="57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2316481" y="4525409"/>
            <a:ext cx="8735579" cy="410609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68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385945" y="5220788"/>
            <a:ext cx="10590791" cy="2011680"/>
          </a:xfrm>
        </p:spPr>
        <p:txBody>
          <a:bodyPr anchor="ctr">
            <a:normAutofit/>
          </a:bodyPr>
          <a:lstStyle>
            <a:lvl1pPr marL="0" indent="0">
              <a:buNone/>
              <a:defRPr sz="216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845DA-D979-41A5-B89D-FEBE56FFFCDA}" type="datetimeFigureOut">
              <a:rPr lang="ar-EG" smtClean="0"/>
              <a:t>18/03/1447</a:t>
            </a:fld>
            <a:endParaRPr lang="ar-E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F966A-8A1F-4833-B332-51AC6A77BDB1}" type="slidenum">
              <a:rPr lang="ar-EG" smtClean="0"/>
              <a:t>‹#›</a:t>
            </a:fld>
            <a:endParaRPr lang="ar-EG"/>
          </a:p>
        </p:txBody>
      </p:sp>
      <p:sp>
        <p:nvSpPr>
          <p:cNvPr id="12" name="TextBox 11"/>
          <p:cNvSpPr txBox="1"/>
          <p:nvPr/>
        </p:nvSpPr>
        <p:spPr>
          <a:xfrm>
            <a:off x="1077954" y="1165504"/>
            <a:ext cx="962294" cy="23452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4640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96588" y="3136545"/>
            <a:ext cx="962294" cy="23452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4640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4404706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5945" y="3749041"/>
            <a:ext cx="10590792" cy="1983816"/>
          </a:xfrm>
        </p:spPr>
        <p:txBody>
          <a:bodyPr anchor="b"/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85945" y="5732857"/>
            <a:ext cx="10590791" cy="1032480"/>
          </a:xfrm>
        </p:spPr>
        <p:txBody>
          <a:bodyPr anchor="t"/>
          <a:lstStyle>
            <a:lvl1pPr marL="0" indent="0" algn="l">
              <a:buNone/>
              <a:defRPr sz="24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845DA-D979-41A5-B89D-FEBE56FFFCDA}" type="datetimeFigureOut">
              <a:rPr lang="ar-EG" smtClean="0"/>
              <a:t>18/03/1447</a:t>
            </a:fld>
            <a:endParaRPr lang="ar-E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F966A-8A1F-4833-B332-51AC6A77BDB1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101567762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50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9537" y="2377440"/>
            <a:ext cx="3536239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782956" y="3200400"/>
            <a:ext cx="3512820" cy="4307206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0392" y="2377440"/>
            <a:ext cx="3523489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647727" y="3200400"/>
            <a:ext cx="3536153" cy="4307206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549640" y="2377440"/>
            <a:ext cx="3518536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8549640" y="3200400"/>
            <a:ext cx="3518536" cy="4307206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71370" y="2560320"/>
            <a:ext cx="0" cy="475488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8354672" y="2560320"/>
            <a:ext cx="0" cy="4760258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845DA-D979-41A5-B89D-FEBE56FFFCDA}" type="datetimeFigureOut">
              <a:rPr lang="ar-EG" smtClean="0"/>
              <a:t>18/03/1447</a:t>
            </a:fld>
            <a:endParaRPr lang="ar-EG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F966A-8A1F-4833-B332-51AC6A77BDB1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37518791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50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956" y="5101139"/>
            <a:ext cx="3528060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782956" y="2651760"/>
            <a:ext cx="3528060" cy="18288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782956" y="5792654"/>
            <a:ext cx="3528060" cy="791027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7251" y="5101139"/>
            <a:ext cx="3516630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667249" y="2651760"/>
            <a:ext cx="3516630" cy="18288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665627" y="5792653"/>
            <a:ext cx="3521287" cy="791027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549640" y="5101139"/>
            <a:ext cx="3518536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549639" y="2651760"/>
            <a:ext cx="3518536" cy="18288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8549491" y="5792650"/>
            <a:ext cx="3523196" cy="791027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4471370" y="2560320"/>
            <a:ext cx="0" cy="475488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8354672" y="2560320"/>
            <a:ext cx="0" cy="4760258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845DA-D979-41A5-B89D-FEBE56FFFCDA}" type="datetimeFigureOut">
              <a:rPr lang="ar-EG" smtClean="0"/>
              <a:t>18/03/1447</a:t>
            </a:fld>
            <a:endParaRPr lang="ar-EG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F966A-8A1F-4833-B332-51AC6A77BDB1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145545110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845DA-D979-41A5-B89D-FEBE56FFFCDA}" type="datetimeFigureOut">
              <a:rPr lang="ar-EG" smtClean="0"/>
              <a:t>18/03/1447</a:t>
            </a:fld>
            <a:endParaRPr lang="ar-E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F966A-8A1F-4833-B332-51AC6A77BDB1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182090310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965055" y="516256"/>
            <a:ext cx="2103121" cy="699135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82956" y="1064897"/>
            <a:ext cx="8907779" cy="644270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845DA-D979-41A5-B89D-FEBE56FFFCDA}" type="datetimeFigureOut">
              <a:rPr lang="ar-EG" smtClean="0"/>
              <a:t>18/03/1447</a:t>
            </a:fld>
            <a:endParaRPr lang="ar-E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F966A-8A1F-4833-B332-51AC6A77BDB1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32397384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8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8.xml"/><Relationship Id="rId21" Type="http://schemas.openxmlformats.org/officeDocument/2006/relationships/image" Target="../media/image5.png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17" Type="http://schemas.openxmlformats.org/officeDocument/2006/relationships/slideLayout" Target="../slideLayouts/slideLayout32.xml"/><Relationship Id="rId2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31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25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9.xml"/><Relationship Id="rId22" Type="http://schemas.openxmlformats.org/officeDocument/2006/relationships/image" Target="../media/image6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3203623"/>
            <a:ext cx="4844414" cy="502597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3470817"/>
            <a:ext cx="1826894" cy="2838544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10330814" y="2011680"/>
            <a:ext cx="3383280" cy="338328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9599295" y="1"/>
            <a:ext cx="1924064" cy="136968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10327054" y="7315200"/>
            <a:ext cx="1192481" cy="9144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2525374" y="0"/>
            <a:ext cx="822960" cy="13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75334" y="543262"/>
            <a:ext cx="11285668" cy="168063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23975" y="2463502"/>
            <a:ext cx="10735849" cy="50345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2186767" y="2148842"/>
            <a:ext cx="1188719" cy="36575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32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F33845DA-D979-41A5-B89D-FEBE56FFFCDA}" type="datetimeFigureOut">
              <a:rPr lang="ar-EG" smtClean="0"/>
              <a:t>18/03/1447</a:t>
            </a:fld>
            <a:endParaRPr lang="ar-E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10741888" y="3870357"/>
            <a:ext cx="4631754" cy="36576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32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ar-E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2423049" y="354876"/>
            <a:ext cx="1005839" cy="92122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336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2F966A-8A1F-4833-B332-51AC6A77BDB1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129181685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  <p:sldLayoutId id="2147483676" r:id="rId12"/>
    <p:sldLayoutId id="2147483677" r:id="rId13"/>
    <p:sldLayoutId id="2147483678" r:id="rId14"/>
    <p:sldLayoutId id="2147483679" r:id="rId15"/>
    <p:sldLayoutId id="2147483680" r:id="rId16"/>
    <p:sldLayoutId id="2147483681" r:id="rId17"/>
  </p:sldLayoutIdLst>
  <p:txStyles>
    <p:titleStyle>
      <a:lvl1pPr algn="l" defTabSz="548640" rtl="1" eaLnBrk="1" latinLnBrk="0" hangingPunct="1">
        <a:spcBef>
          <a:spcPct val="0"/>
        </a:spcBef>
        <a:buNone/>
        <a:defRPr sz="504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rtl="1" eaLnBrk="1" hangingPunct="1">
        <a:defRPr>
          <a:solidFill>
            <a:schemeClr val="tx2"/>
          </a:solidFill>
        </a:defRPr>
      </a:lvl2pPr>
      <a:lvl3pPr rtl="1" eaLnBrk="1" hangingPunct="1">
        <a:defRPr>
          <a:solidFill>
            <a:schemeClr val="tx2"/>
          </a:solidFill>
        </a:defRPr>
      </a:lvl3pPr>
      <a:lvl4pPr rtl="1" eaLnBrk="1" hangingPunct="1">
        <a:defRPr>
          <a:solidFill>
            <a:schemeClr val="tx2"/>
          </a:solidFill>
        </a:defRPr>
      </a:lvl4pPr>
      <a:lvl5pPr rtl="1" eaLnBrk="1" hangingPunct="1">
        <a:defRPr>
          <a:solidFill>
            <a:schemeClr val="tx2"/>
          </a:solidFill>
        </a:defRPr>
      </a:lvl5pPr>
      <a:lvl6pPr rtl="1" eaLnBrk="1" hangingPunct="1">
        <a:defRPr>
          <a:solidFill>
            <a:schemeClr val="tx2"/>
          </a:solidFill>
        </a:defRPr>
      </a:lvl6pPr>
      <a:lvl7pPr rtl="1" eaLnBrk="1" hangingPunct="1">
        <a:defRPr>
          <a:solidFill>
            <a:schemeClr val="tx2"/>
          </a:solidFill>
        </a:defRPr>
      </a:lvl7pPr>
      <a:lvl8pPr rtl="1" eaLnBrk="1" hangingPunct="1">
        <a:defRPr>
          <a:solidFill>
            <a:schemeClr val="tx2"/>
          </a:solidFill>
        </a:defRPr>
      </a:lvl8pPr>
      <a:lvl9pPr rtl="1" eaLnBrk="1" hangingPunct="1">
        <a:defRPr>
          <a:solidFill>
            <a:schemeClr val="tx2"/>
          </a:solidFill>
        </a:defRPr>
      </a:lvl9pPr>
    </p:titleStyle>
    <p:bodyStyle>
      <a:lvl1pPr marL="411480" indent="-411480" algn="r" defTabSz="548640" rtl="1" eaLnBrk="1" latinLnBrk="0" hangingPunct="1">
        <a:spcBef>
          <a:spcPts val="12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4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891540" indent="-342900" algn="r" defTabSz="548640" rtl="1" eaLnBrk="1" latinLnBrk="0" hangingPunct="1">
        <a:spcBef>
          <a:spcPts val="12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16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371600" indent="-274320" algn="r" defTabSz="548640" rtl="1" eaLnBrk="1" latinLnBrk="0" hangingPunct="1">
        <a:spcBef>
          <a:spcPts val="12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92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920240" indent="-274320" algn="r" defTabSz="548640" rtl="1" eaLnBrk="1" latinLnBrk="0" hangingPunct="1">
        <a:spcBef>
          <a:spcPts val="12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8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468880" indent="-274320" algn="r" defTabSz="548640" rtl="1" eaLnBrk="1" latinLnBrk="0" hangingPunct="1">
        <a:spcBef>
          <a:spcPts val="12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8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3007200" indent="-274320" algn="r" defTabSz="548640" rtl="1" eaLnBrk="1" latinLnBrk="0" hangingPunct="1">
        <a:spcBef>
          <a:spcPts val="12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8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3566160" indent="-274320" algn="r" defTabSz="548640" rtl="1" eaLnBrk="1" latinLnBrk="0" hangingPunct="1">
        <a:spcBef>
          <a:spcPts val="12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8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4114800" indent="-274320" algn="r" defTabSz="548640" rtl="1" eaLnBrk="1" latinLnBrk="0" hangingPunct="1">
        <a:spcBef>
          <a:spcPts val="12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8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4663440" indent="-274320" algn="r" defTabSz="548640" rtl="1" eaLnBrk="1" latinLnBrk="0" hangingPunct="1">
        <a:spcBef>
          <a:spcPts val="12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8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r" defTabSz="548640" rtl="1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r" defTabSz="548640" rtl="1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r" defTabSz="548640" rtl="1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r" defTabSz="548640" rtl="1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r" defTabSz="548640" rtl="1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r" defTabSz="548640" rtl="1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r" defTabSz="548640" rtl="1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r" defTabSz="548640" rtl="1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r" defTabSz="548640" rtl="1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WhWc3b3KhnY&amp;ab_channel=BlenderStudio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2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3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F00BC57-338F-EC9E-3FBA-8D89862409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89BB333-0BF4-61ED-E424-835D209616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30400" cy="8229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730BDF0-725D-F6E9-7158-F0B1897D8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6" y="0"/>
            <a:ext cx="14630034" cy="822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Graphic 5" descr="Smiling Face with No Fill">
            <a:extLst>
              <a:ext uri="{FF2B5EF4-FFF2-40B4-BE49-F238E27FC236}">
                <a16:creationId xmlns:a16="http://schemas.microsoft.com/office/drawing/2014/main" id="{8F74947E-2863-1224-968D-32B5365F45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4341" y="2152615"/>
            <a:ext cx="4344025" cy="4344025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3E03C671-8963-0E89-BBB0-89BA8D5E10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3162" y="63595"/>
            <a:ext cx="7114328" cy="8166006"/>
            <a:chOff x="6095999" y="52996"/>
            <a:chExt cx="6093363" cy="6805005"/>
          </a:xfrm>
          <a:solidFill>
            <a:schemeClr val="accent5">
              <a:alpha val="10000"/>
            </a:schemeClr>
          </a:solidFill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1BE4566E-F6D1-58BC-9E1D-CD330DDC50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1" y="52996"/>
              <a:ext cx="6093361" cy="6805003"/>
            </a:xfrm>
            <a:custGeom>
              <a:avLst/>
              <a:gdLst>
                <a:gd name="connsiteX0" fmla="*/ 3391253 w 5890489"/>
                <a:gd name="connsiteY0" fmla="*/ 0 h 6578438"/>
                <a:gd name="connsiteX1" fmla="*/ 3434974 w 5890489"/>
                <a:gd name="connsiteY1" fmla="*/ 646 h 6578438"/>
                <a:gd name="connsiteX2" fmla="*/ 3522419 w 5890489"/>
                <a:gd name="connsiteY2" fmla="*/ 2712 h 6578438"/>
                <a:gd name="connsiteX3" fmla="*/ 3610261 w 5890489"/>
                <a:gd name="connsiteY3" fmla="*/ 6458 h 6578438"/>
                <a:gd name="connsiteX4" fmla="*/ 3786872 w 5890489"/>
                <a:gd name="connsiteY4" fmla="*/ 20667 h 6578438"/>
                <a:gd name="connsiteX5" fmla="*/ 3962291 w 5890489"/>
                <a:gd name="connsiteY5" fmla="*/ 43530 h 6578438"/>
                <a:gd name="connsiteX6" fmla="*/ 4135855 w 5890489"/>
                <a:gd name="connsiteY6" fmla="*/ 75176 h 6578438"/>
                <a:gd name="connsiteX7" fmla="*/ 4307299 w 5890489"/>
                <a:gd name="connsiteY7" fmla="*/ 114315 h 6578438"/>
                <a:gd name="connsiteX8" fmla="*/ 4476358 w 5890489"/>
                <a:gd name="connsiteY8" fmla="*/ 160816 h 6578438"/>
                <a:gd name="connsiteX9" fmla="*/ 4559829 w 5890489"/>
                <a:gd name="connsiteY9" fmla="*/ 186779 h 6578438"/>
                <a:gd name="connsiteX10" fmla="*/ 4642901 w 5890489"/>
                <a:gd name="connsiteY10" fmla="*/ 213648 h 6578438"/>
                <a:gd name="connsiteX11" fmla="*/ 5280847 w 5890489"/>
                <a:gd name="connsiteY11" fmla="*/ 485936 h 6578438"/>
                <a:gd name="connsiteX12" fmla="*/ 5865400 w 5890489"/>
                <a:gd name="connsiteY12" fmla="*/ 851099 h 6578438"/>
                <a:gd name="connsiteX13" fmla="*/ 5890489 w 5890489"/>
                <a:gd name="connsiteY13" fmla="*/ 870950 h 6578438"/>
                <a:gd name="connsiteX14" fmla="*/ 5890489 w 5890489"/>
                <a:gd name="connsiteY14" fmla="*/ 1321814 h 6578438"/>
                <a:gd name="connsiteX15" fmla="*/ 5887395 w 5890489"/>
                <a:gd name="connsiteY15" fmla="*/ 1318952 h 6578438"/>
                <a:gd name="connsiteX16" fmla="*/ 5830291 w 5890489"/>
                <a:gd name="connsiteY16" fmla="*/ 1265992 h 6578438"/>
                <a:gd name="connsiteX17" fmla="*/ 5815981 w 5890489"/>
                <a:gd name="connsiteY17" fmla="*/ 1252687 h 6578438"/>
                <a:gd name="connsiteX18" fmla="*/ 5801142 w 5890489"/>
                <a:gd name="connsiteY18" fmla="*/ 1240158 h 6578438"/>
                <a:gd name="connsiteX19" fmla="*/ 5771464 w 5890489"/>
                <a:gd name="connsiteY19" fmla="*/ 1214969 h 6578438"/>
                <a:gd name="connsiteX20" fmla="*/ 5651030 w 5890489"/>
                <a:gd name="connsiteY20" fmla="*/ 1115767 h 6578438"/>
                <a:gd name="connsiteX21" fmla="*/ 5123183 w 5890489"/>
                <a:gd name="connsiteY21" fmla="*/ 780443 h 6578438"/>
                <a:gd name="connsiteX22" fmla="*/ 4533860 w 5890489"/>
                <a:gd name="connsiteY22" fmla="*/ 567701 h 6578438"/>
                <a:gd name="connsiteX23" fmla="*/ 4457281 w 5890489"/>
                <a:gd name="connsiteY23" fmla="*/ 550780 h 6578438"/>
                <a:gd name="connsiteX24" fmla="*/ 4380568 w 5890489"/>
                <a:gd name="connsiteY24" fmla="*/ 535279 h 6578438"/>
                <a:gd name="connsiteX25" fmla="*/ 4303325 w 5890489"/>
                <a:gd name="connsiteY25" fmla="*/ 522879 h 6578438"/>
                <a:gd name="connsiteX26" fmla="*/ 4264769 w 5890489"/>
                <a:gd name="connsiteY26" fmla="*/ 516679 h 6578438"/>
                <a:gd name="connsiteX27" fmla="*/ 4226082 w 5890489"/>
                <a:gd name="connsiteY27" fmla="*/ 511253 h 6578438"/>
                <a:gd name="connsiteX28" fmla="*/ 4070934 w 5890489"/>
                <a:gd name="connsiteY28" fmla="*/ 494848 h 6578438"/>
                <a:gd name="connsiteX29" fmla="*/ 3915521 w 5890489"/>
                <a:gd name="connsiteY29" fmla="*/ 486065 h 6578438"/>
                <a:gd name="connsiteX30" fmla="*/ 3760241 w 5890489"/>
                <a:gd name="connsiteY30" fmla="*/ 484257 h 6578438"/>
                <a:gd name="connsiteX31" fmla="*/ 3682734 w 5890489"/>
                <a:gd name="connsiteY31" fmla="*/ 486581 h 6578438"/>
                <a:gd name="connsiteX32" fmla="*/ 3605491 w 5890489"/>
                <a:gd name="connsiteY32" fmla="*/ 488907 h 6578438"/>
                <a:gd name="connsiteX33" fmla="*/ 3527454 w 5890489"/>
                <a:gd name="connsiteY33" fmla="*/ 493169 h 6578438"/>
                <a:gd name="connsiteX34" fmla="*/ 3449151 w 5890489"/>
                <a:gd name="connsiteY34" fmla="*/ 498336 h 6578438"/>
                <a:gd name="connsiteX35" fmla="*/ 3410067 w 5890489"/>
                <a:gd name="connsiteY35" fmla="*/ 500532 h 6578438"/>
                <a:gd name="connsiteX36" fmla="*/ 3371246 w 5890489"/>
                <a:gd name="connsiteY36" fmla="*/ 504279 h 6578438"/>
                <a:gd name="connsiteX37" fmla="*/ 3293739 w 5890489"/>
                <a:gd name="connsiteY37" fmla="*/ 511512 h 6578438"/>
                <a:gd name="connsiteX38" fmla="*/ 2689445 w 5890489"/>
                <a:gd name="connsiteY38" fmla="*/ 610198 h 6578438"/>
                <a:gd name="connsiteX39" fmla="*/ 2117875 w 5890489"/>
                <a:gd name="connsiteY39" fmla="*/ 800335 h 6578438"/>
                <a:gd name="connsiteX40" fmla="*/ 1981276 w 5890489"/>
                <a:gd name="connsiteY40" fmla="*/ 865566 h 6578438"/>
                <a:gd name="connsiteX41" fmla="*/ 1847991 w 5890489"/>
                <a:gd name="connsiteY41" fmla="*/ 938676 h 6578438"/>
                <a:gd name="connsiteX42" fmla="*/ 1783069 w 5890489"/>
                <a:gd name="connsiteY42" fmla="*/ 978718 h 6578438"/>
                <a:gd name="connsiteX43" fmla="*/ 1750609 w 5890489"/>
                <a:gd name="connsiteY43" fmla="*/ 998869 h 6578438"/>
                <a:gd name="connsiteX44" fmla="*/ 1734312 w 5890489"/>
                <a:gd name="connsiteY44" fmla="*/ 1008945 h 6578438"/>
                <a:gd name="connsiteX45" fmla="*/ 1718547 w 5890489"/>
                <a:gd name="connsiteY45" fmla="*/ 1019924 h 6578438"/>
                <a:gd name="connsiteX46" fmla="*/ 1655481 w 5890489"/>
                <a:gd name="connsiteY46" fmla="*/ 1063582 h 6578438"/>
                <a:gd name="connsiteX47" fmla="*/ 1593077 w 5890489"/>
                <a:gd name="connsiteY47" fmla="*/ 1108664 h 6578438"/>
                <a:gd name="connsiteX48" fmla="*/ 1532263 w 5890489"/>
                <a:gd name="connsiteY48" fmla="*/ 1156197 h 6578438"/>
                <a:gd name="connsiteX49" fmla="*/ 1472509 w 5890489"/>
                <a:gd name="connsiteY49" fmla="*/ 1205152 h 6578438"/>
                <a:gd name="connsiteX50" fmla="*/ 1414212 w 5890489"/>
                <a:gd name="connsiteY50" fmla="*/ 1256175 h 6578438"/>
                <a:gd name="connsiteX51" fmla="*/ 1357242 w 5890489"/>
                <a:gd name="connsiteY51" fmla="*/ 1308359 h 6578438"/>
                <a:gd name="connsiteX52" fmla="*/ 1153072 w 5890489"/>
                <a:gd name="connsiteY52" fmla="*/ 1529498 h 6578438"/>
                <a:gd name="connsiteX53" fmla="*/ 1002694 w 5890489"/>
                <a:gd name="connsiteY53" fmla="*/ 1770658 h 6578438"/>
                <a:gd name="connsiteX54" fmla="*/ 974076 w 5890489"/>
                <a:gd name="connsiteY54" fmla="*/ 1835371 h 6578438"/>
                <a:gd name="connsiteX55" fmla="*/ 949564 w 5890489"/>
                <a:gd name="connsiteY55" fmla="*/ 1903573 h 6578438"/>
                <a:gd name="connsiteX56" fmla="*/ 927173 w 5890489"/>
                <a:gd name="connsiteY56" fmla="*/ 1974229 h 6578438"/>
                <a:gd name="connsiteX57" fmla="*/ 906107 w 5890489"/>
                <a:gd name="connsiteY57" fmla="*/ 2046952 h 6578438"/>
                <a:gd name="connsiteX58" fmla="*/ 751092 w 5890489"/>
                <a:gd name="connsiteY58" fmla="*/ 2676266 h 6578438"/>
                <a:gd name="connsiteX59" fmla="*/ 547189 w 5890489"/>
                <a:gd name="connsiteY59" fmla="*/ 3308422 h 6578438"/>
                <a:gd name="connsiteX60" fmla="*/ 441195 w 5890489"/>
                <a:gd name="connsiteY60" fmla="*/ 3866306 h 6578438"/>
                <a:gd name="connsiteX61" fmla="*/ 527182 w 5890489"/>
                <a:gd name="connsiteY61" fmla="*/ 4439174 h 6578438"/>
                <a:gd name="connsiteX62" fmla="*/ 775073 w 5890489"/>
                <a:gd name="connsiteY62" fmla="*/ 4987240 h 6578438"/>
                <a:gd name="connsiteX63" fmla="*/ 943206 w 5890489"/>
                <a:gd name="connsiteY63" fmla="*/ 5244933 h 6578438"/>
                <a:gd name="connsiteX64" fmla="*/ 1133728 w 5890489"/>
                <a:gd name="connsiteY64" fmla="*/ 5490356 h 6578438"/>
                <a:gd name="connsiteX65" fmla="*/ 1359626 w 5890489"/>
                <a:gd name="connsiteY65" fmla="*/ 5709815 h 6578438"/>
                <a:gd name="connsiteX66" fmla="*/ 1481254 w 5890489"/>
                <a:gd name="connsiteY66" fmla="*/ 5809146 h 6578438"/>
                <a:gd name="connsiteX67" fmla="*/ 1543260 w 5890489"/>
                <a:gd name="connsiteY67" fmla="*/ 5856940 h 6578438"/>
                <a:gd name="connsiteX68" fmla="*/ 1607518 w 5890489"/>
                <a:gd name="connsiteY68" fmla="*/ 5901374 h 6578438"/>
                <a:gd name="connsiteX69" fmla="*/ 2145566 w 5890489"/>
                <a:gd name="connsiteY69" fmla="*/ 6193814 h 6578438"/>
                <a:gd name="connsiteX70" fmla="*/ 2214991 w 5890489"/>
                <a:gd name="connsiteY70" fmla="*/ 6221844 h 6578438"/>
                <a:gd name="connsiteX71" fmla="*/ 2249307 w 5890489"/>
                <a:gd name="connsiteY71" fmla="*/ 6236182 h 6578438"/>
                <a:gd name="connsiteX72" fmla="*/ 2284285 w 5890489"/>
                <a:gd name="connsiteY72" fmla="*/ 6248711 h 6578438"/>
                <a:gd name="connsiteX73" fmla="*/ 2354241 w 5890489"/>
                <a:gd name="connsiteY73" fmla="*/ 6273124 h 6578438"/>
                <a:gd name="connsiteX74" fmla="*/ 2371597 w 5890489"/>
                <a:gd name="connsiteY74" fmla="*/ 6279324 h 6578438"/>
                <a:gd name="connsiteX75" fmla="*/ 2387894 w 5890489"/>
                <a:gd name="connsiteY75" fmla="*/ 6287719 h 6578438"/>
                <a:gd name="connsiteX76" fmla="*/ 2421414 w 5890489"/>
                <a:gd name="connsiteY76" fmla="*/ 6302186 h 6578438"/>
                <a:gd name="connsiteX77" fmla="*/ 2489117 w 5890489"/>
                <a:gd name="connsiteY77" fmla="*/ 6329441 h 6578438"/>
                <a:gd name="connsiteX78" fmla="*/ 2522902 w 5890489"/>
                <a:gd name="connsiteY78" fmla="*/ 6343134 h 6578438"/>
                <a:gd name="connsiteX79" fmla="*/ 2556953 w 5890489"/>
                <a:gd name="connsiteY79" fmla="*/ 6356051 h 6578438"/>
                <a:gd name="connsiteX80" fmla="*/ 2695009 w 5890489"/>
                <a:gd name="connsiteY80" fmla="*/ 6401905 h 6578438"/>
                <a:gd name="connsiteX81" fmla="*/ 3268035 w 5890489"/>
                <a:gd name="connsiteY81" fmla="*/ 6501238 h 6578438"/>
                <a:gd name="connsiteX82" fmla="*/ 3341038 w 5890489"/>
                <a:gd name="connsiteY82" fmla="*/ 6506145 h 6578438"/>
                <a:gd name="connsiteX83" fmla="*/ 3414703 w 5890489"/>
                <a:gd name="connsiteY83" fmla="*/ 6507050 h 6578438"/>
                <a:gd name="connsiteX84" fmla="*/ 3488237 w 5890489"/>
                <a:gd name="connsiteY84" fmla="*/ 6508212 h 6578438"/>
                <a:gd name="connsiteX85" fmla="*/ 3524142 w 5890489"/>
                <a:gd name="connsiteY85" fmla="*/ 6507955 h 6578438"/>
                <a:gd name="connsiteX86" fmla="*/ 3559252 w 5890489"/>
                <a:gd name="connsiteY86" fmla="*/ 6506921 h 6578438"/>
                <a:gd name="connsiteX87" fmla="*/ 3629207 w 5890489"/>
                <a:gd name="connsiteY87" fmla="*/ 6503045 h 6578438"/>
                <a:gd name="connsiteX88" fmla="*/ 3698633 w 5890489"/>
                <a:gd name="connsiteY88" fmla="*/ 6496845 h 6578438"/>
                <a:gd name="connsiteX89" fmla="*/ 3733213 w 5890489"/>
                <a:gd name="connsiteY89" fmla="*/ 6493357 h 6578438"/>
                <a:gd name="connsiteX90" fmla="*/ 3767529 w 5890489"/>
                <a:gd name="connsiteY90" fmla="*/ 6488707 h 6578438"/>
                <a:gd name="connsiteX91" fmla="*/ 3801845 w 5890489"/>
                <a:gd name="connsiteY91" fmla="*/ 6484057 h 6578438"/>
                <a:gd name="connsiteX92" fmla="*/ 3835895 w 5890489"/>
                <a:gd name="connsiteY92" fmla="*/ 6478116 h 6578438"/>
                <a:gd name="connsiteX93" fmla="*/ 4364801 w 5890489"/>
                <a:gd name="connsiteY93" fmla="*/ 6308517 h 6578438"/>
                <a:gd name="connsiteX94" fmla="*/ 4861379 w 5890489"/>
                <a:gd name="connsiteY94" fmla="*/ 6000576 h 6578438"/>
                <a:gd name="connsiteX95" fmla="*/ 5341263 w 5890489"/>
                <a:gd name="connsiteY95" fmla="*/ 5605834 h 6578438"/>
                <a:gd name="connsiteX96" fmla="*/ 5587301 w 5890489"/>
                <a:gd name="connsiteY96" fmla="*/ 5390379 h 6578438"/>
                <a:gd name="connsiteX97" fmla="*/ 5849105 w 5890489"/>
                <a:gd name="connsiteY97" fmla="*/ 5176344 h 6578438"/>
                <a:gd name="connsiteX98" fmla="*/ 5890489 w 5890489"/>
                <a:gd name="connsiteY98" fmla="*/ 5145260 h 6578438"/>
                <a:gd name="connsiteX99" fmla="*/ 5890489 w 5890489"/>
                <a:gd name="connsiteY99" fmla="*/ 5995323 h 6578438"/>
                <a:gd name="connsiteX100" fmla="*/ 5811477 w 5890489"/>
                <a:gd name="connsiteY100" fmla="*/ 6077819 h 6578438"/>
                <a:gd name="connsiteX101" fmla="*/ 5301384 w 5890489"/>
                <a:gd name="connsiteY101" fmla="*/ 6542958 h 6578438"/>
                <a:gd name="connsiteX102" fmla="*/ 5252008 w 5890489"/>
                <a:gd name="connsiteY102" fmla="*/ 6578438 h 6578438"/>
                <a:gd name="connsiteX103" fmla="*/ 1653730 w 5890489"/>
                <a:gd name="connsiteY103" fmla="*/ 6578438 h 6578438"/>
                <a:gd name="connsiteX104" fmla="*/ 1549768 w 5890489"/>
                <a:gd name="connsiteY104" fmla="*/ 6488821 h 6578438"/>
                <a:gd name="connsiteX105" fmla="*/ 1298282 w 5890489"/>
                <a:gd name="connsiteY105" fmla="*/ 6243932 h 6578438"/>
                <a:gd name="connsiteX106" fmla="*/ 1237999 w 5890489"/>
                <a:gd name="connsiteY106" fmla="*/ 6181671 h 6578438"/>
                <a:gd name="connsiteX107" fmla="*/ 1179967 w 5890489"/>
                <a:gd name="connsiteY107" fmla="*/ 6117862 h 6578438"/>
                <a:gd name="connsiteX108" fmla="*/ 1121936 w 5890489"/>
                <a:gd name="connsiteY108" fmla="*/ 6054569 h 6578438"/>
                <a:gd name="connsiteX109" fmla="*/ 1065628 w 5890489"/>
                <a:gd name="connsiteY109" fmla="*/ 5990243 h 6578438"/>
                <a:gd name="connsiteX110" fmla="*/ 954335 w 5890489"/>
                <a:gd name="connsiteY110" fmla="*/ 5861460 h 6578438"/>
                <a:gd name="connsiteX111" fmla="*/ 898953 w 5890489"/>
                <a:gd name="connsiteY111" fmla="*/ 5797393 h 6578438"/>
                <a:gd name="connsiteX112" fmla="*/ 842908 w 5890489"/>
                <a:gd name="connsiteY112" fmla="*/ 5733582 h 6578438"/>
                <a:gd name="connsiteX113" fmla="*/ 622442 w 5890489"/>
                <a:gd name="connsiteY113" fmla="*/ 5471884 h 6578438"/>
                <a:gd name="connsiteX114" fmla="*/ 425559 w 5890489"/>
                <a:gd name="connsiteY114" fmla="*/ 5190036 h 6578438"/>
                <a:gd name="connsiteX115" fmla="*/ 123877 w 5890489"/>
                <a:gd name="connsiteY115" fmla="*/ 4564210 h 6578438"/>
                <a:gd name="connsiteX116" fmla="*/ 130 w 5890489"/>
                <a:gd name="connsiteY116" fmla="*/ 3865530 h 6578438"/>
                <a:gd name="connsiteX117" fmla="*/ 30602 w 5890489"/>
                <a:gd name="connsiteY117" fmla="*/ 3505793 h 6578438"/>
                <a:gd name="connsiteX118" fmla="*/ 126924 w 5890489"/>
                <a:gd name="connsiteY118" fmla="*/ 3157164 h 6578438"/>
                <a:gd name="connsiteX119" fmla="*/ 334803 w 5890489"/>
                <a:gd name="connsiteY119" fmla="*/ 2560530 h 6578438"/>
                <a:gd name="connsiteX120" fmla="*/ 381176 w 5890489"/>
                <a:gd name="connsiteY120" fmla="*/ 2409144 h 6578438"/>
                <a:gd name="connsiteX121" fmla="*/ 425825 w 5890489"/>
                <a:gd name="connsiteY121" fmla="*/ 2255819 h 6578438"/>
                <a:gd name="connsiteX122" fmla="*/ 470210 w 5890489"/>
                <a:gd name="connsiteY122" fmla="*/ 2099523 h 6578438"/>
                <a:gd name="connsiteX123" fmla="*/ 492998 w 5890489"/>
                <a:gd name="connsiteY123" fmla="*/ 2020213 h 6578438"/>
                <a:gd name="connsiteX124" fmla="*/ 517509 w 5890489"/>
                <a:gd name="connsiteY124" fmla="*/ 1939224 h 6578438"/>
                <a:gd name="connsiteX125" fmla="*/ 544007 w 5890489"/>
                <a:gd name="connsiteY125" fmla="*/ 1857201 h 6578438"/>
                <a:gd name="connsiteX126" fmla="*/ 573288 w 5890489"/>
                <a:gd name="connsiteY126" fmla="*/ 1774274 h 6578438"/>
                <a:gd name="connsiteX127" fmla="*/ 606146 w 5890489"/>
                <a:gd name="connsiteY127" fmla="*/ 1690832 h 6578438"/>
                <a:gd name="connsiteX128" fmla="*/ 644569 w 5890489"/>
                <a:gd name="connsiteY128" fmla="*/ 1607775 h 6578438"/>
                <a:gd name="connsiteX129" fmla="*/ 837874 w 5890489"/>
                <a:gd name="connsiteY129" fmla="*/ 1297638 h 6578438"/>
                <a:gd name="connsiteX130" fmla="*/ 1069602 w 5890489"/>
                <a:gd name="connsiteY130" fmla="*/ 1032194 h 6578438"/>
                <a:gd name="connsiteX131" fmla="*/ 1130548 w 5890489"/>
                <a:gd name="connsiteY131" fmla="*/ 970839 h 6578438"/>
                <a:gd name="connsiteX132" fmla="*/ 1192024 w 5890489"/>
                <a:gd name="connsiteY132" fmla="*/ 910129 h 6578438"/>
                <a:gd name="connsiteX133" fmla="*/ 1255356 w 5890489"/>
                <a:gd name="connsiteY133" fmla="*/ 850841 h 6578438"/>
                <a:gd name="connsiteX134" fmla="*/ 1319614 w 5890489"/>
                <a:gd name="connsiteY134" fmla="*/ 792068 h 6578438"/>
                <a:gd name="connsiteX135" fmla="*/ 1385728 w 5890489"/>
                <a:gd name="connsiteY135" fmla="*/ 734975 h 6578438"/>
                <a:gd name="connsiteX136" fmla="*/ 1452768 w 5890489"/>
                <a:gd name="connsiteY136" fmla="*/ 678528 h 6578438"/>
                <a:gd name="connsiteX137" fmla="*/ 1469594 w 5890489"/>
                <a:gd name="connsiteY137" fmla="*/ 664449 h 6578438"/>
                <a:gd name="connsiteX138" fmla="*/ 1487083 w 5890489"/>
                <a:gd name="connsiteY138" fmla="*/ 651015 h 6578438"/>
                <a:gd name="connsiteX139" fmla="*/ 1522193 w 5890489"/>
                <a:gd name="connsiteY139" fmla="*/ 624277 h 6578438"/>
                <a:gd name="connsiteX140" fmla="*/ 1592415 w 5890489"/>
                <a:gd name="connsiteY140" fmla="*/ 570671 h 6578438"/>
                <a:gd name="connsiteX141" fmla="*/ 1738287 w 5890489"/>
                <a:gd name="connsiteY141" fmla="*/ 469402 h 6578438"/>
                <a:gd name="connsiteX142" fmla="*/ 1890918 w 5890489"/>
                <a:gd name="connsiteY142" fmla="*/ 376530 h 6578438"/>
                <a:gd name="connsiteX143" fmla="*/ 2555363 w 5890489"/>
                <a:gd name="connsiteY143" fmla="*/ 105274 h 6578438"/>
                <a:gd name="connsiteX144" fmla="*/ 3259291 w 5890489"/>
                <a:gd name="connsiteY144" fmla="*/ 3229 h 6578438"/>
                <a:gd name="connsiteX145" fmla="*/ 3347265 w 5890489"/>
                <a:gd name="connsiteY145" fmla="*/ 903 h 6578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</a:cxnLst>
              <a:rect l="l" t="t" r="r" b="b"/>
              <a:pathLst>
                <a:path w="5890489" h="6578438">
                  <a:moveTo>
                    <a:pt x="3391253" y="0"/>
                  </a:moveTo>
                  <a:lnTo>
                    <a:pt x="3434974" y="646"/>
                  </a:lnTo>
                  <a:lnTo>
                    <a:pt x="3522419" y="2712"/>
                  </a:lnTo>
                  <a:cubicBezTo>
                    <a:pt x="3551567" y="3488"/>
                    <a:pt x="3580451" y="3746"/>
                    <a:pt x="3610261" y="6458"/>
                  </a:cubicBezTo>
                  <a:cubicBezTo>
                    <a:pt x="3669353" y="10850"/>
                    <a:pt x="3728179" y="14337"/>
                    <a:pt x="3786872" y="20667"/>
                  </a:cubicBezTo>
                  <a:lnTo>
                    <a:pt x="3962291" y="43530"/>
                  </a:lnTo>
                  <a:lnTo>
                    <a:pt x="4135855" y="75176"/>
                  </a:lnTo>
                  <a:cubicBezTo>
                    <a:pt x="4193224" y="87836"/>
                    <a:pt x="4250328" y="101398"/>
                    <a:pt x="4307299" y="114315"/>
                  </a:cubicBezTo>
                  <a:cubicBezTo>
                    <a:pt x="4364139" y="128394"/>
                    <a:pt x="4420050" y="145575"/>
                    <a:pt x="4476358" y="160816"/>
                  </a:cubicBezTo>
                  <a:cubicBezTo>
                    <a:pt x="4504580" y="167921"/>
                    <a:pt x="4532138" y="177995"/>
                    <a:pt x="4559829" y="186779"/>
                  </a:cubicBezTo>
                  <a:lnTo>
                    <a:pt x="4642901" y="213648"/>
                  </a:lnTo>
                  <a:cubicBezTo>
                    <a:pt x="4863234" y="288307"/>
                    <a:pt x="5076414" y="379371"/>
                    <a:pt x="5280847" y="485936"/>
                  </a:cubicBezTo>
                  <a:cubicBezTo>
                    <a:pt x="5485018" y="592631"/>
                    <a:pt x="5681768" y="713145"/>
                    <a:pt x="5865400" y="851099"/>
                  </a:cubicBezTo>
                  <a:lnTo>
                    <a:pt x="5890489" y="870950"/>
                  </a:lnTo>
                  <a:lnTo>
                    <a:pt x="5890489" y="1321814"/>
                  </a:lnTo>
                  <a:lnTo>
                    <a:pt x="5887395" y="1318952"/>
                  </a:lnTo>
                  <a:lnTo>
                    <a:pt x="5830291" y="1265992"/>
                  </a:lnTo>
                  <a:lnTo>
                    <a:pt x="5815981" y="1252687"/>
                  </a:lnTo>
                  <a:lnTo>
                    <a:pt x="5801142" y="1240158"/>
                  </a:lnTo>
                  <a:lnTo>
                    <a:pt x="5771464" y="1214969"/>
                  </a:lnTo>
                  <a:cubicBezTo>
                    <a:pt x="5731849" y="1181385"/>
                    <a:pt x="5692897" y="1146896"/>
                    <a:pt x="5651030" y="1115767"/>
                  </a:cubicBezTo>
                  <a:cubicBezTo>
                    <a:pt x="5487534" y="986985"/>
                    <a:pt x="5311321" y="872542"/>
                    <a:pt x="5123183" y="780443"/>
                  </a:cubicBezTo>
                  <a:cubicBezTo>
                    <a:pt x="4935309" y="688087"/>
                    <a:pt x="4737102" y="616398"/>
                    <a:pt x="4533860" y="567701"/>
                  </a:cubicBezTo>
                  <a:lnTo>
                    <a:pt x="4457281" y="550780"/>
                  </a:lnTo>
                  <a:cubicBezTo>
                    <a:pt x="4431709" y="545484"/>
                    <a:pt x="4406536" y="538896"/>
                    <a:pt x="4380568" y="535279"/>
                  </a:cubicBezTo>
                  <a:lnTo>
                    <a:pt x="4303325" y="522879"/>
                  </a:lnTo>
                  <a:lnTo>
                    <a:pt x="4264769" y="516679"/>
                  </a:lnTo>
                  <a:cubicBezTo>
                    <a:pt x="4251918" y="514612"/>
                    <a:pt x="4239067" y="512415"/>
                    <a:pt x="4226082" y="511253"/>
                  </a:cubicBezTo>
                  <a:cubicBezTo>
                    <a:pt x="4174145" y="505829"/>
                    <a:pt x="4122606" y="499498"/>
                    <a:pt x="4070934" y="494848"/>
                  </a:cubicBezTo>
                  <a:lnTo>
                    <a:pt x="3915521" y="486065"/>
                  </a:lnTo>
                  <a:lnTo>
                    <a:pt x="3760241" y="484257"/>
                  </a:lnTo>
                  <a:cubicBezTo>
                    <a:pt x="3734405" y="483869"/>
                    <a:pt x="3708571" y="485936"/>
                    <a:pt x="3682734" y="486581"/>
                  </a:cubicBezTo>
                  <a:lnTo>
                    <a:pt x="3605491" y="488907"/>
                  </a:lnTo>
                  <a:cubicBezTo>
                    <a:pt x="3579921" y="489165"/>
                    <a:pt x="3553555" y="491490"/>
                    <a:pt x="3527454" y="493169"/>
                  </a:cubicBezTo>
                  <a:lnTo>
                    <a:pt x="3449151" y="498336"/>
                  </a:lnTo>
                  <a:lnTo>
                    <a:pt x="3410067" y="500532"/>
                  </a:lnTo>
                  <a:lnTo>
                    <a:pt x="3371246" y="504279"/>
                  </a:lnTo>
                  <a:cubicBezTo>
                    <a:pt x="3345410" y="506862"/>
                    <a:pt x="3319575" y="509315"/>
                    <a:pt x="3293739" y="511512"/>
                  </a:cubicBezTo>
                  <a:cubicBezTo>
                    <a:pt x="3087450" y="531662"/>
                    <a:pt x="2885531" y="563180"/>
                    <a:pt x="2689445" y="610198"/>
                  </a:cubicBezTo>
                  <a:cubicBezTo>
                    <a:pt x="2493357" y="657344"/>
                    <a:pt x="2302303" y="719088"/>
                    <a:pt x="2117875" y="800335"/>
                  </a:cubicBezTo>
                  <a:cubicBezTo>
                    <a:pt x="2072298" y="821648"/>
                    <a:pt x="2026854" y="843606"/>
                    <a:pt x="1981276" y="865566"/>
                  </a:cubicBezTo>
                  <a:cubicBezTo>
                    <a:pt x="1937025" y="889978"/>
                    <a:pt x="1891978" y="913229"/>
                    <a:pt x="1847991" y="938676"/>
                  </a:cubicBezTo>
                  <a:lnTo>
                    <a:pt x="1783069" y="978718"/>
                  </a:lnTo>
                  <a:lnTo>
                    <a:pt x="1750609" y="998869"/>
                  </a:lnTo>
                  <a:lnTo>
                    <a:pt x="1734312" y="1008945"/>
                  </a:lnTo>
                  <a:lnTo>
                    <a:pt x="1718547" y="1019924"/>
                  </a:lnTo>
                  <a:lnTo>
                    <a:pt x="1655481" y="1063582"/>
                  </a:lnTo>
                  <a:cubicBezTo>
                    <a:pt x="1634414" y="1078178"/>
                    <a:pt x="1612950" y="1092259"/>
                    <a:pt x="1593077" y="1108664"/>
                  </a:cubicBezTo>
                  <a:lnTo>
                    <a:pt x="1532263" y="1156197"/>
                  </a:lnTo>
                  <a:cubicBezTo>
                    <a:pt x="1511992" y="1172085"/>
                    <a:pt x="1491587" y="1187844"/>
                    <a:pt x="1472509" y="1205152"/>
                  </a:cubicBezTo>
                  <a:lnTo>
                    <a:pt x="1414212" y="1256175"/>
                  </a:lnTo>
                  <a:cubicBezTo>
                    <a:pt x="1395001" y="1273354"/>
                    <a:pt x="1375127" y="1290147"/>
                    <a:pt x="1357242" y="1308359"/>
                  </a:cubicBezTo>
                  <a:cubicBezTo>
                    <a:pt x="1283178" y="1379532"/>
                    <a:pt x="1212163" y="1452513"/>
                    <a:pt x="1153072" y="1529498"/>
                  </a:cubicBezTo>
                  <a:cubicBezTo>
                    <a:pt x="1090933" y="1605578"/>
                    <a:pt x="1043501" y="1685794"/>
                    <a:pt x="1002694" y="1770658"/>
                  </a:cubicBezTo>
                  <a:lnTo>
                    <a:pt x="974076" y="1835371"/>
                  </a:lnTo>
                  <a:lnTo>
                    <a:pt x="949564" y="1903573"/>
                  </a:lnTo>
                  <a:cubicBezTo>
                    <a:pt x="940820" y="1925661"/>
                    <a:pt x="934593" y="1950719"/>
                    <a:pt x="927173" y="1974229"/>
                  </a:cubicBezTo>
                  <a:cubicBezTo>
                    <a:pt x="920019" y="1998254"/>
                    <a:pt x="912468" y="2021504"/>
                    <a:pt x="906107" y="2046952"/>
                  </a:cubicBezTo>
                  <a:cubicBezTo>
                    <a:pt x="853906" y="2245614"/>
                    <a:pt x="809918" y="2463136"/>
                    <a:pt x="751092" y="2676266"/>
                  </a:cubicBezTo>
                  <a:cubicBezTo>
                    <a:pt x="693458" y="2889912"/>
                    <a:pt x="624166" y="3100976"/>
                    <a:pt x="547189" y="3308422"/>
                  </a:cubicBezTo>
                  <a:cubicBezTo>
                    <a:pt x="479617" y="3487580"/>
                    <a:pt x="444109" y="3675523"/>
                    <a:pt x="441195" y="3866306"/>
                  </a:cubicBezTo>
                  <a:cubicBezTo>
                    <a:pt x="438014" y="4057089"/>
                    <a:pt x="469282" y="4250456"/>
                    <a:pt x="527182" y="4439174"/>
                  </a:cubicBezTo>
                  <a:cubicBezTo>
                    <a:pt x="584815" y="4628278"/>
                    <a:pt x="671067" y="4811828"/>
                    <a:pt x="775073" y="4987240"/>
                  </a:cubicBezTo>
                  <a:cubicBezTo>
                    <a:pt x="827009" y="5075075"/>
                    <a:pt x="884246" y="5160327"/>
                    <a:pt x="943206" y="5244933"/>
                  </a:cubicBezTo>
                  <a:cubicBezTo>
                    <a:pt x="1002296" y="5329411"/>
                    <a:pt x="1064964" y="5412337"/>
                    <a:pt x="1133728" y="5490356"/>
                  </a:cubicBezTo>
                  <a:cubicBezTo>
                    <a:pt x="1203949" y="5567728"/>
                    <a:pt x="1279337" y="5642259"/>
                    <a:pt x="1359626" y="5709815"/>
                  </a:cubicBezTo>
                  <a:cubicBezTo>
                    <a:pt x="1398711" y="5744949"/>
                    <a:pt x="1439916" y="5777241"/>
                    <a:pt x="1481254" y="5809146"/>
                  </a:cubicBezTo>
                  <a:cubicBezTo>
                    <a:pt x="1501922" y="5825163"/>
                    <a:pt x="1522325" y="5841309"/>
                    <a:pt x="1543260" y="5856940"/>
                  </a:cubicBezTo>
                  <a:cubicBezTo>
                    <a:pt x="1564591" y="5871923"/>
                    <a:pt x="1585921" y="5886777"/>
                    <a:pt x="1607518" y="5901374"/>
                  </a:cubicBezTo>
                  <a:cubicBezTo>
                    <a:pt x="1778565" y="6019693"/>
                    <a:pt x="1961271" y="6115924"/>
                    <a:pt x="2145566" y="6193814"/>
                  </a:cubicBezTo>
                  <a:lnTo>
                    <a:pt x="2214991" y="6221844"/>
                  </a:lnTo>
                  <a:lnTo>
                    <a:pt x="2249307" y="6236182"/>
                  </a:lnTo>
                  <a:cubicBezTo>
                    <a:pt x="2260702" y="6241089"/>
                    <a:pt x="2272625" y="6244577"/>
                    <a:pt x="2284285" y="6248711"/>
                  </a:cubicBezTo>
                  <a:lnTo>
                    <a:pt x="2354241" y="6273124"/>
                  </a:lnTo>
                  <a:cubicBezTo>
                    <a:pt x="2360070" y="6275190"/>
                    <a:pt x="2365899" y="6277128"/>
                    <a:pt x="2371597" y="6279324"/>
                  </a:cubicBezTo>
                  <a:cubicBezTo>
                    <a:pt x="2377161" y="6281778"/>
                    <a:pt x="2382329" y="6285007"/>
                    <a:pt x="2387894" y="6287719"/>
                  </a:cubicBezTo>
                  <a:cubicBezTo>
                    <a:pt x="2398757" y="6293274"/>
                    <a:pt x="2410153" y="6297666"/>
                    <a:pt x="2421414" y="6302186"/>
                  </a:cubicBezTo>
                  <a:lnTo>
                    <a:pt x="2489117" y="6329441"/>
                  </a:lnTo>
                  <a:lnTo>
                    <a:pt x="2522902" y="6343134"/>
                  </a:lnTo>
                  <a:cubicBezTo>
                    <a:pt x="2534165" y="6347654"/>
                    <a:pt x="2545294" y="6352563"/>
                    <a:pt x="2556953" y="6356051"/>
                  </a:cubicBezTo>
                  <a:lnTo>
                    <a:pt x="2695009" y="6401905"/>
                  </a:lnTo>
                  <a:cubicBezTo>
                    <a:pt x="2880895" y="6457190"/>
                    <a:pt x="3073141" y="6489095"/>
                    <a:pt x="3268035" y="6501238"/>
                  </a:cubicBezTo>
                  <a:cubicBezTo>
                    <a:pt x="3292413" y="6502659"/>
                    <a:pt x="3316527" y="6505629"/>
                    <a:pt x="3341038" y="6506145"/>
                  </a:cubicBezTo>
                  <a:lnTo>
                    <a:pt x="3414703" y="6507050"/>
                  </a:lnTo>
                  <a:lnTo>
                    <a:pt x="3488237" y="6508212"/>
                  </a:lnTo>
                  <a:cubicBezTo>
                    <a:pt x="3500690" y="6508729"/>
                    <a:pt x="3512483" y="6508471"/>
                    <a:pt x="3524142" y="6507955"/>
                  </a:cubicBezTo>
                  <a:lnTo>
                    <a:pt x="3559252" y="6506921"/>
                  </a:lnTo>
                  <a:cubicBezTo>
                    <a:pt x="3582835" y="6506792"/>
                    <a:pt x="3605889" y="6504467"/>
                    <a:pt x="3629207" y="6503045"/>
                  </a:cubicBezTo>
                  <a:cubicBezTo>
                    <a:pt x="3652526" y="6502012"/>
                    <a:pt x="3675579" y="6499171"/>
                    <a:pt x="3698633" y="6496845"/>
                  </a:cubicBezTo>
                  <a:cubicBezTo>
                    <a:pt x="3710160" y="6495683"/>
                    <a:pt x="3721819" y="6494907"/>
                    <a:pt x="3733213" y="6493357"/>
                  </a:cubicBezTo>
                  <a:lnTo>
                    <a:pt x="3767529" y="6488707"/>
                  </a:lnTo>
                  <a:lnTo>
                    <a:pt x="3801845" y="6484057"/>
                  </a:lnTo>
                  <a:lnTo>
                    <a:pt x="3835895" y="6478116"/>
                  </a:lnTo>
                  <a:cubicBezTo>
                    <a:pt x="4017673" y="6446727"/>
                    <a:pt x="4194152" y="6390281"/>
                    <a:pt x="4364801" y="6308517"/>
                  </a:cubicBezTo>
                  <a:cubicBezTo>
                    <a:pt x="4535583" y="6227139"/>
                    <a:pt x="4700138" y="6120962"/>
                    <a:pt x="4861379" y="6000576"/>
                  </a:cubicBezTo>
                  <a:cubicBezTo>
                    <a:pt x="5022621" y="5879931"/>
                    <a:pt x="5180684" y="5745337"/>
                    <a:pt x="5341263" y="5605834"/>
                  </a:cubicBezTo>
                  <a:lnTo>
                    <a:pt x="5587301" y="5390379"/>
                  </a:lnTo>
                  <a:cubicBezTo>
                    <a:pt x="5674216" y="5315718"/>
                    <a:pt x="5761527" y="5244416"/>
                    <a:pt x="5849105" y="5176344"/>
                  </a:cubicBezTo>
                  <a:lnTo>
                    <a:pt x="5890489" y="5145260"/>
                  </a:lnTo>
                  <a:lnTo>
                    <a:pt x="5890489" y="5995323"/>
                  </a:lnTo>
                  <a:lnTo>
                    <a:pt x="5811477" y="6077819"/>
                  </a:lnTo>
                  <a:cubicBezTo>
                    <a:pt x="5654739" y="6238377"/>
                    <a:pt x="5487138" y="6396093"/>
                    <a:pt x="5301384" y="6542958"/>
                  </a:cubicBezTo>
                  <a:lnTo>
                    <a:pt x="5252008" y="6578438"/>
                  </a:lnTo>
                  <a:lnTo>
                    <a:pt x="1653730" y="6578438"/>
                  </a:lnTo>
                  <a:lnTo>
                    <a:pt x="1549768" y="6488821"/>
                  </a:lnTo>
                  <a:cubicBezTo>
                    <a:pt x="1461976" y="6409495"/>
                    <a:pt x="1378573" y="6327182"/>
                    <a:pt x="1298282" y="6243932"/>
                  </a:cubicBezTo>
                  <a:cubicBezTo>
                    <a:pt x="1278277" y="6223006"/>
                    <a:pt x="1258138" y="6202210"/>
                    <a:pt x="1237999" y="6181671"/>
                  </a:cubicBezTo>
                  <a:lnTo>
                    <a:pt x="1179967" y="6117862"/>
                  </a:lnTo>
                  <a:lnTo>
                    <a:pt x="1121936" y="6054569"/>
                  </a:lnTo>
                  <a:cubicBezTo>
                    <a:pt x="1102328" y="6033644"/>
                    <a:pt x="1084573" y="6011427"/>
                    <a:pt x="1065628" y="5990243"/>
                  </a:cubicBezTo>
                  <a:cubicBezTo>
                    <a:pt x="1028662" y="5947099"/>
                    <a:pt x="990239" y="5904991"/>
                    <a:pt x="954335" y="5861460"/>
                  </a:cubicBezTo>
                  <a:cubicBezTo>
                    <a:pt x="936050" y="5840018"/>
                    <a:pt x="917634" y="5818446"/>
                    <a:pt x="898953" y="5797393"/>
                  </a:cubicBezTo>
                  <a:cubicBezTo>
                    <a:pt x="880404" y="5776208"/>
                    <a:pt x="861325" y="5755412"/>
                    <a:pt x="842908" y="5733582"/>
                  </a:cubicBezTo>
                  <a:cubicBezTo>
                    <a:pt x="767919" y="5647942"/>
                    <a:pt x="693061" y="5561786"/>
                    <a:pt x="622442" y="5471884"/>
                  </a:cubicBezTo>
                  <a:cubicBezTo>
                    <a:pt x="551559" y="5382112"/>
                    <a:pt x="486639" y="5287430"/>
                    <a:pt x="425559" y="5190036"/>
                  </a:cubicBezTo>
                  <a:cubicBezTo>
                    <a:pt x="303668" y="4994990"/>
                    <a:pt x="200193" y="4786123"/>
                    <a:pt x="123877" y="4564210"/>
                  </a:cubicBezTo>
                  <a:cubicBezTo>
                    <a:pt x="47694" y="4342555"/>
                    <a:pt x="2249" y="4106045"/>
                    <a:pt x="130" y="3865530"/>
                  </a:cubicBezTo>
                  <a:cubicBezTo>
                    <a:pt x="-1328" y="3745403"/>
                    <a:pt x="9537" y="3624629"/>
                    <a:pt x="30602" y="3505793"/>
                  </a:cubicBezTo>
                  <a:cubicBezTo>
                    <a:pt x="51802" y="3386828"/>
                    <a:pt x="84659" y="3270059"/>
                    <a:pt x="126924" y="3157164"/>
                  </a:cubicBezTo>
                  <a:cubicBezTo>
                    <a:pt x="200457" y="2959276"/>
                    <a:pt x="271737" y="2761388"/>
                    <a:pt x="334803" y="2560530"/>
                  </a:cubicBezTo>
                  <a:lnTo>
                    <a:pt x="381176" y="2409144"/>
                  </a:lnTo>
                  <a:lnTo>
                    <a:pt x="425825" y="2255819"/>
                  </a:lnTo>
                  <a:lnTo>
                    <a:pt x="470210" y="2099523"/>
                  </a:lnTo>
                  <a:lnTo>
                    <a:pt x="492998" y="2020213"/>
                  </a:lnTo>
                  <a:lnTo>
                    <a:pt x="517509" y="1939224"/>
                  </a:lnTo>
                  <a:cubicBezTo>
                    <a:pt x="525061" y="1912485"/>
                    <a:pt x="534866" y="1884586"/>
                    <a:pt x="544007" y="1857201"/>
                  </a:cubicBezTo>
                  <a:cubicBezTo>
                    <a:pt x="553680" y="1829559"/>
                    <a:pt x="561496" y="1802304"/>
                    <a:pt x="573288" y="1774274"/>
                  </a:cubicBezTo>
                  <a:lnTo>
                    <a:pt x="606146" y="1690832"/>
                  </a:lnTo>
                  <a:cubicBezTo>
                    <a:pt x="618467" y="1663060"/>
                    <a:pt x="631716" y="1635417"/>
                    <a:pt x="644569" y="1607775"/>
                  </a:cubicBezTo>
                  <a:cubicBezTo>
                    <a:pt x="698625" y="1498368"/>
                    <a:pt x="763413" y="1391287"/>
                    <a:pt x="837874" y="1297638"/>
                  </a:cubicBezTo>
                  <a:cubicBezTo>
                    <a:pt x="910348" y="1201278"/>
                    <a:pt x="990107" y="1115897"/>
                    <a:pt x="1069602" y="1032194"/>
                  </a:cubicBezTo>
                  <a:cubicBezTo>
                    <a:pt x="1089079" y="1010624"/>
                    <a:pt x="1110012" y="990990"/>
                    <a:pt x="1130548" y="970839"/>
                  </a:cubicBezTo>
                  <a:lnTo>
                    <a:pt x="1192024" y="910129"/>
                  </a:lnTo>
                  <a:cubicBezTo>
                    <a:pt x="1212031" y="889462"/>
                    <a:pt x="1234024" y="870475"/>
                    <a:pt x="1255356" y="850841"/>
                  </a:cubicBezTo>
                  <a:lnTo>
                    <a:pt x="1319614" y="792068"/>
                  </a:lnTo>
                  <a:cubicBezTo>
                    <a:pt x="1340680" y="772176"/>
                    <a:pt x="1363469" y="753834"/>
                    <a:pt x="1385728" y="734975"/>
                  </a:cubicBezTo>
                  <a:lnTo>
                    <a:pt x="1452768" y="678528"/>
                  </a:lnTo>
                  <a:lnTo>
                    <a:pt x="1469594" y="664449"/>
                  </a:lnTo>
                  <a:lnTo>
                    <a:pt x="1487083" y="651015"/>
                  </a:lnTo>
                  <a:lnTo>
                    <a:pt x="1522193" y="624277"/>
                  </a:lnTo>
                  <a:lnTo>
                    <a:pt x="1592415" y="570671"/>
                  </a:lnTo>
                  <a:cubicBezTo>
                    <a:pt x="1640110" y="535925"/>
                    <a:pt x="1689531" y="503245"/>
                    <a:pt x="1738287" y="469402"/>
                  </a:cubicBezTo>
                  <a:cubicBezTo>
                    <a:pt x="1788634" y="438015"/>
                    <a:pt x="1839643" y="407013"/>
                    <a:pt x="1890918" y="376530"/>
                  </a:cubicBezTo>
                  <a:cubicBezTo>
                    <a:pt x="2098400" y="258209"/>
                    <a:pt x="2323503" y="166241"/>
                    <a:pt x="2555363" y="105274"/>
                  </a:cubicBezTo>
                  <a:cubicBezTo>
                    <a:pt x="2787223" y="44047"/>
                    <a:pt x="3024516" y="12013"/>
                    <a:pt x="3259291" y="3229"/>
                  </a:cubicBezTo>
                  <a:lnTo>
                    <a:pt x="3347265" y="903"/>
                  </a:ln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1EE96586-3E8C-3E22-8E45-71781D32D5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5999" y="52997"/>
              <a:ext cx="6093363" cy="6805004"/>
            </a:xfrm>
            <a:custGeom>
              <a:avLst/>
              <a:gdLst>
                <a:gd name="connsiteX0" fmla="*/ 3517682 w 5890491"/>
                <a:gd name="connsiteY0" fmla="*/ 0 h 6578439"/>
                <a:gd name="connsiteX1" fmla="*/ 5849513 w 5890491"/>
                <a:gd name="connsiteY1" fmla="*/ 841730 h 6578439"/>
                <a:gd name="connsiteX2" fmla="*/ 5890491 w 5890491"/>
                <a:gd name="connsiteY2" fmla="*/ 879061 h 6578439"/>
                <a:gd name="connsiteX3" fmla="*/ 5890491 w 5890491"/>
                <a:gd name="connsiteY3" fmla="*/ 2034114 h 6578439"/>
                <a:gd name="connsiteX4" fmla="*/ 5757065 w 5890491"/>
                <a:gd name="connsiteY4" fmla="*/ 1854938 h 6578439"/>
                <a:gd name="connsiteX5" fmla="*/ 5564060 w 5890491"/>
                <a:gd name="connsiteY5" fmla="*/ 1642182 h 6578439"/>
                <a:gd name="connsiteX6" fmla="*/ 3517551 w 5890491"/>
                <a:gd name="connsiteY6" fmla="*/ 790012 h 6578439"/>
                <a:gd name="connsiteX7" fmla="*/ 1611552 w 5890491"/>
                <a:gd name="connsiteY7" fmla="*/ 1543282 h 6578439"/>
                <a:gd name="connsiteX8" fmla="*/ 1340656 w 5890491"/>
                <a:gd name="connsiteY8" fmla="*/ 1897925 h 6578439"/>
                <a:gd name="connsiteX9" fmla="*/ 1201705 w 5890491"/>
                <a:gd name="connsiteY9" fmla="*/ 2361213 h 6578439"/>
                <a:gd name="connsiteX10" fmla="*/ 852705 w 5890491"/>
                <a:gd name="connsiteY10" fmla="*/ 3529176 h 6578439"/>
                <a:gd name="connsiteX11" fmla="*/ 863863 w 5890491"/>
                <a:gd name="connsiteY11" fmla="*/ 4437051 h 6578439"/>
                <a:gd name="connsiteX12" fmla="*/ 1413569 w 5890491"/>
                <a:gd name="connsiteY12" fmla="*/ 5357174 h 6578439"/>
                <a:gd name="connsiteX13" fmla="*/ 2339129 w 5890491"/>
                <a:gd name="connsiteY13" fmla="*/ 6143367 h 6578439"/>
                <a:gd name="connsiteX14" fmla="*/ 3439449 w 5890491"/>
                <a:gd name="connsiteY14" fmla="*/ 6420049 h 6578439"/>
                <a:gd name="connsiteX15" fmla="*/ 5251388 w 5890491"/>
                <a:gd name="connsiteY15" fmla="*/ 5349009 h 6578439"/>
                <a:gd name="connsiteX16" fmla="*/ 5657731 w 5890491"/>
                <a:gd name="connsiteY16" fmla="*/ 4959205 h 6578439"/>
                <a:gd name="connsiteX17" fmla="*/ 5836127 w 5890491"/>
                <a:gd name="connsiteY17" fmla="*/ 4792052 h 6578439"/>
                <a:gd name="connsiteX18" fmla="*/ 5890491 w 5890491"/>
                <a:gd name="connsiteY18" fmla="*/ 4738662 h 6578439"/>
                <a:gd name="connsiteX19" fmla="*/ 5890491 w 5890491"/>
                <a:gd name="connsiteY19" fmla="*/ 5821964 h 6578439"/>
                <a:gd name="connsiteX20" fmla="*/ 5802001 w 5890491"/>
                <a:gd name="connsiteY20" fmla="*/ 5907904 h 6578439"/>
                <a:gd name="connsiteX21" fmla="*/ 5294358 w 5890491"/>
                <a:gd name="connsiteY21" fmla="*/ 6397505 h 6578439"/>
                <a:gd name="connsiteX22" fmla="*/ 5077178 w 5890491"/>
                <a:gd name="connsiteY22" fmla="*/ 6578439 h 6578439"/>
                <a:gd name="connsiteX23" fmla="*/ 1567290 w 5890491"/>
                <a:gd name="connsiteY23" fmla="*/ 6578439 h 6578439"/>
                <a:gd name="connsiteX24" fmla="*/ 1508588 w 5890491"/>
                <a:gd name="connsiteY24" fmla="*/ 6535186 h 6578439"/>
                <a:gd name="connsiteX25" fmla="*/ 826498 w 5890491"/>
                <a:gd name="connsiteY25" fmla="*/ 5876034 h 6578439"/>
                <a:gd name="connsiteX26" fmla="*/ 122403 w 5890491"/>
                <a:gd name="connsiteY26" fmla="*/ 3255655 h 6578439"/>
                <a:gd name="connsiteX27" fmla="*/ 1061197 w 5890491"/>
                <a:gd name="connsiteY27" fmla="*/ 984650 h 6578439"/>
                <a:gd name="connsiteX28" fmla="*/ 3517682 w 5890491"/>
                <a:gd name="connsiteY28" fmla="*/ 0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890491" h="6578439">
                  <a:moveTo>
                    <a:pt x="3517682" y="0"/>
                  </a:moveTo>
                  <a:cubicBezTo>
                    <a:pt x="4402017" y="0"/>
                    <a:pt x="5213742" y="315483"/>
                    <a:pt x="5849513" y="841730"/>
                  </a:cubicBezTo>
                  <a:lnTo>
                    <a:pt x="5890491" y="879061"/>
                  </a:lnTo>
                  <a:lnTo>
                    <a:pt x="5890491" y="2034114"/>
                  </a:lnTo>
                  <a:lnTo>
                    <a:pt x="5757065" y="1854938"/>
                  </a:lnTo>
                  <a:cubicBezTo>
                    <a:pt x="5696443" y="1781264"/>
                    <a:pt x="5632076" y="1710299"/>
                    <a:pt x="5564060" y="1642182"/>
                  </a:cubicBezTo>
                  <a:cubicBezTo>
                    <a:pt x="5015393" y="1092636"/>
                    <a:pt x="4288592" y="790012"/>
                    <a:pt x="3517551" y="790012"/>
                  </a:cubicBezTo>
                  <a:cubicBezTo>
                    <a:pt x="2701750" y="790012"/>
                    <a:pt x="2131676" y="1015335"/>
                    <a:pt x="1611552" y="1543282"/>
                  </a:cubicBezTo>
                  <a:cubicBezTo>
                    <a:pt x="1435754" y="1721722"/>
                    <a:pt x="1375945" y="1822729"/>
                    <a:pt x="1340656" y="1897925"/>
                  </a:cubicBezTo>
                  <a:cubicBezTo>
                    <a:pt x="1289148" y="2007623"/>
                    <a:pt x="1252432" y="2155907"/>
                    <a:pt x="1201705" y="2361213"/>
                  </a:cubicBezTo>
                  <a:cubicBezTo>
                    <a:pt x="1133721" y="2635919"/>
                    <a:pt x="1040568" y="3012290"/>
                    <a:pt x="852705" y="3529176"/>
                  </a:cubicBezTo>
                  <a:cubicBezTo>
                    <a:pt x="749952" y="3811784"/>
                    <a:pt x="753584" y="4108747"/>
                    <a:pt x="863863" y="4437051"/>
                  </a:cubicBezTo>
                  <a:cubicBezTo>
                    <a:pt x="964800" y="4737438"/>
                    <a:pt x="1154869" y="5055603"/>
                    <a:pt x="1413569" y="5357174"/>
                  </a:cubicBezTo>
                  <a:cubicBezTo>
                    <a:pt x="1718326" y="5712343"/>
                    <a:pt x="2021008" y="5969404"/>
                    <a:pt x="2339129" y="6143367"/>
                  </a:cubicBezTo>
                  <a:cubicBezTo>
                    <a:pt x="2679565" y="6329577"/>
                    <a:pt x="3039591" y="6420049"/>
                    <a:pt x="3439449" y="6420049"/>
                  </a:cubicBezTo>
                  <a:cubicBezTo>
                    <a:pt x="4142246" y="6420049"/>
                    <a:pt x="4633828" y="5976251"/>
                    <a:pt x="5251388" y="5349009"/>
                  </a:cubicBezTo>
                  <a:cubicBezTo>
                    <a:pt x="5389949" y="5208364"/>
                    <a:pt x="5526047" y="5081677"/>
                    <a:pt x="5657731" y="4959205"/>
                  </a:cubicBezTo>
                  <a:cubicBezTo>
                    <a:pt x="5719520" y="4901722"/>
                    <a:pt x="5779200" y="4846206"/>
                    <a:pt x="5836127" y="4792052"/>
                  </a:cubicBezTo>
                  <a:lnTo>
                    <a:pt x="5890491" y="4738662"/>
                  </a:lnTo>
                  <a:lnTo>
                    <a:pt x="5890491" y="5821964"/>
                  </a:lnTo>
                  <a:lnTo>
                    <a:pt x="5802001" y="5907904"/>
                  </a:lnTo>
                  <a:cubicBezTo>
                    <a:pt x="5634962" y="6077456"/>
                    <a:pt x="5467509" y="6243625"/>
                    <a:pt x="5294358" y="6397505"/>
                  </a:cubicBezTo>
                  <a:lnTo>
                    <a:pt x="5077178" y="6578439"/>
                  </a:lnTo>
                  <a:lnTo>
                    <a:pt x="1567290" y="6578439"/>
                  </a:lnTo>
                  <a:lnTo>
                    <a:pt x="1508588" y="6535186"/>
                  </a:lnTo>
                  <a:cubicBezTo>
                    <a:pt x="1263991" y="6345442"/>
                    <a:pt x="1038054" y="6122666"/>
                    <a:pt x="826498" y="5876034"/>
                  </a:cubicBezTo>
                  <a:cubicBezTo>
                    <a:pt x="261613" y="5217713"/>
                    <a:pt x="-239182" y="4250314"/>
                    <a:pt x="122403" y="3255655"/>
                  </a:cubicBezTo>
                  <a:cubicBezTo>
                    <a:pt x="607497" y="1921629"/>
                    <a:pt x="393040" y="1662857"/>
                    <a:pt x="1061197" y="984650"/>
                  </a:cubicBezTo>
                  <a:cubicBezTo>
                    <a:pt x="1729484" y="306444"/>
                    <a:pt x="2498060" y="0"/>
                    <a:pt x="351768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F73BA6A-5FB0-E98B-F102-3540FD51C7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0" y="52997"/>
              <a:ext cx="6093362" cy="6805004"/>
            </a:xfrm>
            <a:custGeom>
              <a:avLst/>
              <a:gdLst>
                <a:gd name="connsiteX0" fmla="*/ 5890490 w 5890490"/>
                <a:gd name="connsiteY0" fmla="*/ 5389037 h 6578439"/>
                <a:gd name="connsiteX1" fmla="*/ 5890490 w 5890490"/>
                <a:gd name="connsiteY1" fmla="*/ 5855587 h 6578439"/>
                <a:gd name="connsiteX2" fmla="*/ 5784593 w 5890490"/>
                <a:gd name="connsiteY2" fmla="*/ 5962054 h 6578439"/>
                <a:gd name="connsiteX3" fmla="*/ 5663414 w 5890490"/>
                <a:gd name="connsiteY3" fmla="*/ 6082564 h 6578439"/>
                <a:gd name="connsiteX4" fmla="*/ 5147099 w 5890490"/>
                <a:gd name="connsiteY4" fmla="*/ 6547726 h 6578439"/>
                <a:gd name="connsiteX5" fmla="*/ 5105015 w 5890490"/>
                <a:gd name="connsiteY5" fmla="*/ 6578439 h 6578439"/>
                <a:gd name="connsiteX6" fmla="*/ 4385601 w 5890490"/>
                <a:gd name="connsiteY6" fmla="*/ 6578439 h 6578439"/>
                <a:gd name="connsiteX7" fmla="*/ 4507252 w 5890490"/>
                <a:gd name="connsiteY7" fmla="*/ 6515968 h 6578439"/>
                <a:gd name="connsiteX8" fmla="*/ 4909330 w 5890490"/>
                <a:gd name="connsiteY8" fmla="*/ 6253453 h 6578439"/>
                <a:gd name="connsiteX9" fmla="*/ 5411374 w 5890490"/>
                <a:gd name="connsiteY9" fmla="*/ 5828544 h 6578439"/>
                <a:gd name="connsiteX10" fmla="*/ 5533570 w 5890490"/>
                <a:gd name="connsiteY10" fmla="*/ 5714534 h 6578439"/>
                <a:gd name="connsiteX11" fmla="*/ 5657425 w 5890490"/>
                <a:gd name="connsiteY11" fmla="*/ 5597650 h 6578439"/>
                <a:gd name="connsiteX12" fmla="*/ 3336813 w 5890490"/>
                <a:gd name="connsiteY12" fmla="*/ 499 h 6578439"/>
                <a:gd name="connsiteX13" fmla="*/ 3513674 w 5890490"/>
                <a:gd name="connsiteY13" fmla="*/ 1202 h 6578439"/>
                <a:gd name="connsiteX14" fmla="*/ 3602743 w 5890490"/>
                <a:gd name="connsiteY14" fmla="*/ 4827 h 6578439"/>
                <a:gd name="connsiteX15" fmla="*/ 3647213 w 5890490"/>
                <a:gd name="connsiteY15" fmla="*/ 6703 h 6578439"/>
                <a:gd name="connsiteX16" fmla="*/ 3691684 w 5890490"/>
                <a:gd name="connsiteY16" fmla="*/ 9453 h 6578439"/>
                <a:gd name="connsiteX17" fmla="*/ 3868927 w 5890490"/>
                <a:gd name="connsiteY17" fmla="*/ 27080 h 6578439"/>
                <a:gd name="connsiteX18" fmla="*/ 5200872 w 5890490"/>
                <a:gd name="connsiteY18" fmla="*/ 472240 h 6578439"/>
                <a:gd name="connsiteX19" fmla="*/ 5772711 w 5890490"/>
                <a:gd name="connsiteY19" fmla="*/ 866334 h 6578439"/>
                <a:gd name="connsiteX20" fmla="*/ 5890490 w 5890490"/>
                <a:gd name="connsiteY20" fmla="*/ 972426 h 6578439"/>
                <a:gd name="connsiteX21" fmla="*/ 5890490 w 5890490"/>
                <a:gd name="connsiteY21" fmla="*/ 1158576 h 6578439"/>
                <a:gd name="connsiteX22" fmla="*/ 5676045 w 5890490"/>
                <a:gd name="connsiteY22" fmla="*/ 986969 h 6578439"/>
                <a:gd name="connsiteX23" fmla="*/ 5103776 w 5890490"/>
                <a:gd name="connsiteY23" fmla="*/ 655879 h 6578439"/>
                <a:gd name="connsiteX24" fmla="*/ 4482465 w 5890490"/>
                <a:gd name="connsiteY24" fmla="*/ 440363 h 6578439"/>
                <a:gd name="connsiteX25" fmla="*/ 4402444 w 5890490"/>
                <a:gd name="connsiteY25" fmla="*/ 422111 h 6578439"/>
                <a:gd name="connsiteX26" fmla="*/ 4322423 w 5890490"/>
                <a:gd name="connsiteY26" fmla="*/ 404610 h 6578439"/>
                <a:gd name="connsiteX27" fmla="*/ 4241892 w 5890490"/>
                <a:gd name="connsiteY27" fmla="*/ 389858 h 6578439"/>
                <a:gd name="connsiteX28" fmla="*/ 4201627 w 5890490"/>
                <a:gd name="connsiteY28" fmla="*/ 382483 h 6578439"/>
                <a:gd name="connsiteX29" fmla="*/ 4161234 w 5890490"/>
                <a:gd name="connsiteY29" fmla="*/ 375857 h 6578439"/>
                <a:gd name="connsiteX30" fmla="*/ 3999280 w 5890490"/>
                <a:gd name="connsiteY30" fmla="*/ 353606 h 6578439"/>
                <a:gd name="connsiteX31" fmla="*/ 3836817 w 5890490"/>
                <a:gd name="connsiteY31" fmla="*/ 338480 h 6578439"/>
                <a:gd name="connsiteX32" fmla="*/ 3673972 w 5890490"/>
                <a:gd name="connsiteY32" fmla="*/ 330604 h 6578439"/>
                <a:gd name="connsiteX33" fmla="*/ 3511126 w 5890490"/>
                <a:gd name="connsiteY33" fmla="*/ 328978 h 6578439"/>
                <a:gd name="connsiteX34" fmla="*/ 3183142 w 5890490"/>
                <a:gd name="connsiteY34" fmla="*/ 342854 h 6578439"/>
                <a:gd name="connsiteX35" fmla="*/ 2541444 w 5890490"/>
                <a:gd name="connsiteY35" fmla="*/ 439988 h 6578439"/>
                <a:gd name="connsiteX36" fmla="*/ 1933895 w 5890490"/>
                <a:gd name="connsiteY36" fmla="*/ 650505 h 6578439"/>
                <a:gd name="connsiteX37" fmla="*/ 1378079 w 5890490"/>
                <a:gd name="connsiteY37" fmla="*/ 983905 h 6578439"/>
                <a:gd name="connsiteX38" fmla="*/ 1312967 w 5890490"/>
                <a:gd name="connsiteY38" fmla="*/ 1033660 h 6578439"/>
                <a:gd name="connsiteX39" fmla="*/ 1248364 w 5890490"/>
                <a:gd name="connsiteY39" fmla="*/ 1084413 h 6578439"/>
                <a:gd name="connsiteX40" fmla="*/ 1185163 w 5890490"/>
                <a:gd name="connsiteY40" fmla="*/ 1137168 h 6578439"/>
                <a:gd name="connsiteX41" fmla="*/ 1122852 w 5890490"/>
                <a:gd name="connsiteY41" fmla="*/ 1190922 h 6578439"/>
                <a:gd name="connsiteX42" fmla="*/ 892092 w 5890490"/>
                <a:gd name="connsiteY42" fmla="*/ 1421440 h 6578439"/>
                <a:gd name="connsiteX43" fmla="*/ 707202 w 5890490"/>
                <a:gd name="connsiteY43" fmla="*/ 1684212 h 6578439"/>
                <a:gd name="connsiteX44" fmla="*/ 670121 w 5890490"/>
                <a:gd name="connsiteY44" fmla="*/ 1756093 h 6578439"/>
                <a:gd name="connsiteX45" fmla="*/ 637630 w 5890490"/>
                <a:gd name="connsiteY45" fmla="*/ 1830724 h 6578439"/>
                <a:gd name="connsiteX46" fmla="*/ 607685 w 5890490"/>
                <a:gd name="connsiteY46" fmla="*/ 1907105 h 6578439"/>
                <a:gd name="connsiteX47" fmla="*/ 580034 w 5890490"/>
                <a:gd name="connsiteY47" fmla="*/ 1984986 h 6578439"/>
                <a:gd name="connsiteX48" fmla="*/ 481919 w 5890490"/>
                <a:gd name="connsiteY48" fmla="*/ 2304386 h 6578439"/>
                <a:gd name="connsiteX49" fmla="*/ 433881 w 5890490"/>
                <a:gd name="connsiteY49" fmla="*/ 2465399 h 6578439"/>
                <a:gd name="connsiteX50" fmla="*/ 384442 w 5890490"/>
                <a:gd name="connsiteY50" fmla="*/ 2626163 h 6578439"/>
                <a:gd name="connsiteX51" fmla="*/ 166039 w 5890490"/>
                <a:gd name="connsiteY51" fmla="*/ 3261338 h 6578439"/>
                <a:gd name="connsiteX52" fmla="*/ 56202 w 5890490"/>
                <a:gd name="connsiteY52" fmla="*/ 3910265 h 6578439"/>
                <a:gd name="connsiteX53" fmla="*/ 93664 w 5890490"/>
                <a:gd name="connsiteY53" fmla="*/ 4237292 h 6578439"/>
                <a:gd name="connsiteX54" fmla="*/ 111758 w 5890490"/>
                <a:gd name="connsiteY54" fmla="*/ 4317548 h 6578439"/>
                <a:gd name="connsiteX55" fmla="*/ 133038 w 5890490"/>
                <a:gd name="connsiteY55" fmla="*/ 4397054 h 6578439"/>
                <a:gd name="connsiteX56" fmla="*/ 157757 w 5890490"/>
                <a:gd name="connsiteY56" fmla="*/ 4475560 h 6578439"/>
                <a:gd name="connsiteX57" fmla="*/ 185153 w 5890490"/>
                <a:gd name="connsiteY57" fmla="*/ 4553066 h 6578439"/>
                <a:gd name="connsiteX58" fmla="*/ 493642 w 5890490"/>
                <a:gd name="connsiteY58" fmla="*/ 5132239 h 6578439"/>
                <a:gd name="connsiteX59" fmla="*/ 914391 w 5890490"/>
                <a:gd name="connsiteY59" fmla="*/ 5636528 h 6578439"/>
                <a:gd name="connsiteX60" fmla="*/ 1402034 w 5890490"/>
                <a:gd name="connsiteY60" fmla="*/ 6076188 h 6578439"/>
                <a:gd name="connsiteX61" fmla="*/ 1664397 w 5890490"/>
                <a:gd name="connsiteY61" fmla="*/ 6267079 h 6578439"/>
                <a:gd name="connsiteX62" fmla="*/ 1938992 w 5890490"/>
                <a:gd name="connsiteY62" fmla="*/ 6434343 h 6578439"/>
                <a:gd name="connsiteX63" fmla="*/ 2225931 w 5890490"/>
                <a:gd name="connsiteY63" fmla="*/ 6574322 h 6578439"/>
                <a:gd name="connsiteX64" fmla="*/ 2236328 w 5890490"/>
                <a:gd name="connsiteY64" fmla="*/ 6578439 h 6578439"/>
                <a:gd name="connsiteX65" fmla="*/ 1504665 w 5890490"/>
                <a:gd name="connsiteY65" fmla="*/ 6578439 h 6578439"/>
                <a:gd name="connsiteX66" fmla="*/ 1456827 w 5890490"/>
                <a:gd name="connsiteY66" fmla="*/ 6543476 h 6578439"/>
                <a:gd name="connsiteX67" fmla="*/ 1188475 w 5890490"/>
                <a:gd name="connsiteY67" fmla="*/ 6314083 h 6578439"/>
                <a:gd name="connsiteX68" fmla="*/ 721728 w 5890490"/>
                <a:gd name="connsiteY68" fmla="*/ 5798666 h 6578439"/>
                <a:gd name="connsiteX69" fmla="*/ 344175 w 5890490"/>
                <a:gd name="connsiteY69" fmla="*/ 5219495 h 6578439"/>
                <a:gd name="connsiteX70" fmla="*/ 87293 w 5890490"/>
                <a:gd name="connsiteY70" fmla="*/ 4583569 h 6578439"/>
                <a:gd name="connsiteX71" fmla="*/ 65886 w 5890490"/>
                <a:gd name="connsiteY71" fmla="*/ 4500813 h 6578439"/>
                <a:gd name="connsiteX72" fmla="*/ 47409 w 5890490"/>
                <a:gd name="connsiteY72" fmla="*/ 4417431 h 6578439"/>
                <a:gd name="connsiteX73" fmla="*/ 39000 w 5890490"/>
                <a:gd name="connsiteY73" fmla="*/ 4375677 h 6578439"/>
                <a:gd name="connsiteX74" fmla="*/ 31610 w 5890490"/>
                <a:gd name="connsiteY74" fmla="*/ 4333674 h 6578439"/>
                <a:gd name="connsiteX75" fmla="*/ 18868 w 5890490"/>
                <a:gd name="connsiteY75" fmla="*/ 4249417 h 6578439"/>
                <a:gd name="connsiteX76" fmla="*/ 646 w 5890490"/>
                <a:gd name="connsiteY76" fmla="*/ 3910265 h 6578439"/>
                <a:gd name="connsiteX77" fmla="*/ 130234 w 5890490"/>
                <a:gd name="connsiteY77" fmla="*/ 3248337 h 6578439"/>
                <a:gd name="connsiteX78" fmla="*/ 335383 w 5890490"/>
                <a:gd name="connsiteY78" fmla="*/ 2611911 h 6578439"/>
                <a:gd name="connsiteX79" fmla="*/ 487272 w 5890490"/>
                <a:gd name="connsiteY79" fmla="*/ 1958609 h 6578439"/>
                <a:gd name="connsiteX80" fmla="*/ 508550 w 5890490"/>
                <a:gd name="connsiteY80" fmla="*/ 1876227 h 6578439"/>
                <a:gd name="connsiteX81" fmla="*/ 531742 w 5890490"/>
                <a:gd name="connsiteY81" fmla="*/ 1793721 h 6578439"/>
                <a:gd name="connsiteX82" fmla="*/ 558245 w 5890490"/>
                <a:gd name="connsiteY82" fmla="*/ 1711465 h 6578439"/>
                <a:gd name="connsiteX83" fmla="*/ 590100 w 5890490"/>
                <a:gd name="connsiteY83" fmla="*/ 1630332 h 6578439"/>
                <a:gd name="connsiteX84" fmla="*/ 758680 w 5890490"/>
                <a:gd name="connsiteY84" fmla="*/ 1322433 h 6578439"/>
                <a:gd name="connsiteX85" fmla="*/ 976317 w 5890490"/>
                <a:gd name="connsiteY85" fmla="*/ 1049286 h 6578439"/>
                <a:gd name="connsiteX86" fmla="*/ 1035314 w 5890490"/>
                <a:gd name="connsiteY86" fmla="*/ 985406 h 6578439"/>
                <a:gd name="connsiteX87" fmla="*/ 1095329 w 5890490"/>
                <a:gd name="connsiteY87" fmla="*/ 922526 h 6578439"/>
                <a:gd name="connsiteX88" fmla="*/ 1157384 w 5890490"/>
                <a:gd name="connsiteY88" fmla="*/ 861271 h 6578439"/>
                <a:gd name="connsiteX89" fmla="*/ 1220841 w 5890490"/>
                <a:gd name="connsiteY89" fmla="*/ 801017 h 6578439"/>
                <a:gd name="connsiteX90" fmla="*/ 1286462 w 5890490"/>
                <a:gd name="connsiteY90" fmla="*/ 742886 h 6578439"/>
                <a:gd name="connsiteX91" fmla="*/ 1353233 w 5890490"/>
                <a:gd name="connsiteY91" fmla="*/ 685632 h 6578439"/>
                <a:gd name="connsiteX92" fmla="*/ 1369924 w 5890490"/>
                <a:gd name="connsiteY92" fmla="*/ 671256 h 6578439"/>
                <a:gd name="connsiteX93" fmla="*/ 1387380 w 5890490"/>
                <a:gd name="connsiteY93" fmla="*/ 657755 h 6578439"/>
                <a:gd name="connsiteX94" fmla="*/ 1422422 w 5890490"/>
                <a:gd name="connsiteY94" fmla="*/ 630877 h 6578439"/>
                <a:gd name="connsiteX95" fmla="*/ 1492759 w 5890490"/>
                <a:gd name="connsiteY95" fmla="*/ 577248 h 6578439"/>
                <a:gd name="connsiteX96" fmla="*/ 1528820 w 5890490"/>
                <a:gd name="connsiteY96" fmla="*/ 551496 h 6578439"/>
                <a:gd name="connsiteX97" fmla="*/ 1565390 w 5890490"/>
                <a:gd name="connsiteY97" fmla="*/ 526370 h 6578439"/>
                <a:gd name="connsiteX98" fmla="*/ 1639040 w 5890490"/>
                <a:gd name="connsiteY98" fmla="*/ 476490 h 6578439"/>
                <a:gd name="connsiteX99" fmla="*/ 1792075 w 5890490"/>
                <a:gd name="connsiteY99" fmla="*/ 384859 h 6578439"/>
                <a:gd name="connsiteX100" fmla="*/ 2455943 w 5890490"/>
                <a:gd name="connsiteY100" fmla="*/ 117836 h 6578439"/>
                <a:gd name="connsiteX101" fmla="*/ 3159952 w 5890490"/>
                <a:gd name="connsiteY101" fmla="*/ 7203 h 6578439"/>
                <a:gd name="connsiteX102" fmla="*/ 3336813 w 5890490"/>
                <a:gd name="connsiteY102" fmla="*/ 499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5890490" h="6578439">
                  <a:moveTo>
                    <a:pt x="5890490" y="5389037"/>
                  </a:moveTo>
                  <a:lnTo>
                    <a:pt x="5890490" y="5855587"/>
                  </a:lnTo>
                  <a:lnTo>
                    <a:pt x="5784593" y="5962054"/>
                  </a:lnTo>
                  <a:cubicBezTo>
                    <a:pt x="5744454" y="6002308"/>
                    <a:pt x="5704062" y="6042436"/>
                    <a:pt x="5663414" y="6082564"/>
                  </a:cubicBezTo>
                  <a:cubicBezTo>
                    <a:pt x="5500314" y="6242577"/>
                    <a:pt x="5330970" y="6400714"/>
                    <a:pt x="5147099" y="6547726"/>
                  </a:cubicBezTo>
                  <a:lnTo>
                    <a:pt x="5105015" y="6578439"/>
                  </a:lnTo>
                  <a:lnTo>
                    <a:pt x="4385601" y="6578439"/>
                  </a:lnTo>
                  <a:lnTo>
                    <a:pt x="4507252" y="6515968"/>
                  </a:lnTo>
                  <a:cubicBezTo>
                    <a:pt x="4645901" y="6439679"/>
                    <a:pt x="4779837" y="6350961"/>
                    <a:pt x="4909330" y="6253453"/>
                  </a:cubicBezTo>
                  <a:cubicBezTo>
                    <a:pt x="5082369" y="6123567"/>
                    <a:pt x="5248145" y="5979180"/>
                    <a:pt x="5411374" y="5828544"/>
                  </a:cubicBezTo>
                  <a:cubicBezTo>
                    <a:pt x="5452149" y="5790791"/>
                    <a:pt x="5492924" y="5752788"/>
                    <a:pt x="5533570" y="5714534"/>
                  </a:cubicBezTo>
                  <a:lnTo>
                    <a:pt x="5657425" y="5597650"/>
                  </a:lnTo>
                  <a:close/>
                  <a:moveTo>
                    <a:pt x="3336813" y="499"/>
                  </a:moveTo>
                  <a:cubicBezTo>
                    <a:pt x="3395682" y="-392"/>
                    <a:pt x="3454550" y="-48"/>
                    <a:pt x="3513674" y="1202"/>
                  </a:cubicBezTo>
                  <a:lnTo>
                    <a:pt x="3602743" y="4827"/>
                  </a:lnTo>
                  <a:lnTo>
                    <a:pt x="3647213" y="6703"/>
                  </a:lnTo>
                  <a:cubicBezTo>
                    <a:pt x="3661994" y="7327"/>
                    <a:pt x="3676903" y="7703"/>
                    <a:pt x="3691684" y="9453"/>
                  </a:cubicBezTo>
                  <a:lnTo>
                    <a:pt x="3868927" y="27080"/>
                  </a:lnTo>
                  <a:cubicBezTo>
                    <a:pt x="4340645" y="85584"/>
                    <a:pt x="4795160" y="243221"/>
                    <a:pt x="5200872" y="472240"/>
                  </a:cubicBezTo>
                  <a:cubicBezTo>
                    <a:pt x="5403855" y="587124"/>
                    <a:pt x="5594988" y="719447"/>
                    <a:pt x="5772711" y="866334"/>
                  </a:cubicBezTo>
                  <a:lnTo>
                    <a:pt x="5890490" y="972426"/>
                  </a:lnTo>
                  <a:lnTo>
                    <a:pt x="5890490" y="1158576"/>
                  </a:lnTo>
                  <a:lnTo>
                    <a:pt x="5676045" y="986969"/>
                  </a:lnTo>
                  <a:cubicBezTo>
                    <a:pt x="5496587" y="857740"/>
                    <a:pt x="5304275" y="746699"/>
                    <a:pt x="5103776" y="655879"/>
                  </a:cubicBezTo>
                  <a:cubicBezTo>
                    <a:pt x="4903214" y="564747"/>
                    <a:pt x="4695006" y="492492"/>
                    <a:pt x="4482465" y="440363"/>
                  </a:cubicBezTo>
                  <a:lnTo>
                    <a:pt x="4402444" y="422111"/>
                  </a:lnTo>
                  <a:cubicBezTo>
                    <a:pt x="4375813" y="416111"/>
                    <a:pt x="4349436" y="408859"/>
                    <a:pt x="4322423" y="404610"/>
                  </a:cubicBezTo>
                  <a:lnTo>
                    <a:pt x="4241892" y="389858"/>
                  </a:lnTo>
                  <a:lnTo>
                    <a:pt x="4201627" y="382483"/>
                  </a:lnTo>
                  <a:cubicBezTo>
                    <a:pt x="4188248" y="379983"/>
                    <a:pt x="4174869" y="377483"/>
                    <a:pt x="4161234" y="375857"/>
                  </a:cubicBezTo>
                  <a:cubicBezTo>
                    <a:pt x="4107208" y="368482"/>
                    <a:pt x="4053308" y="360482"/>
                    <a:pt x="3999280" y="353606"/>
                  </a:cubicBezTo>
                  <a:cubicBezTo>
                    <a:pt x="3944999" y="348855"/>
                    <a:pt x="3890844" y="343854"/>
                    <a:pt x="3836817" y="338480"/>
                  </a:cubicBezTo>
                  <a:lnTo>
                    <a:pt x="3673972" y="330604"/>
                  </a:lnTo>
                  <a:cubicBezTo>
                    <a:pt x="3619690" y="329104"/>
                    <a:pt x="3565281" y="329604"/>
                    <a:pt x="3511126" y="328978"/>
                  </a:cubicBezTo>
                  <a:cubicBezTo>
                    <a:pt x="3402054" y="330728"/>
                    <a:pt x="3291706" y="334604"/>
                    <a:pt x="3183142" y="342854"/>
                  </a:cubicBezTo>
                  <a:cubicBezTo>
                    <a:pt x="2965505" y="358855"/>
                    <a:pt x="2750670" y="389733"/>
                    <a:pt x="2541444" y="439988"/>
                  </a:cubicBezTo>
                  <a:cubicBezTo>
                    <a:pt x="2332216" y="490117"/>
                    <a:pt x="2128850" y="559997"/>
                    <a:pt x="1933895" y="650505"/>
                  </a:cubicBezTo>
                  <a:cubicBezTo>
                    <a:pt x="1738939" y="741261"/>
                    <a:pt x="1553540" y="854146"/>
                    <a:pt x="1378079" y="983905"/>
                  </a:cubicBezTo>
                  <a:lnTo>
                    <a:pt x="1312967" y="1033660"/>
                  </a:lnTo>
                  <a:cubicBezTo>
                    <a:pt x="1291178" y="1050286"/>
                    <a:pt x="1269006" y="1066412"/>
                    <a:pt x="1248364" y="1084413"/>
                  </a:cubicBezTo>
                  <a:lnTo>
                    <a:pt x="1185163" y="1137168"/>
                  </a:lnTo>
                  <a:cubicBezTo>
                    <a:pt x="1164138" y="1154794"/>
                    <a:pt x="1142603" y="1172046"/>
                    <a:pt x="1122852" y="1190922"/>
                  </a:cubicBezTo>
                  <a:cubicBezTo>
                    <a:pt x="1041557" y="1264303"/>
                    <a:pt x="961663" y="1339309"/>
                    <a:pt x="892092" y="1421440"/>
                  </a:cubicBezTo>
                  <a:cubicBezTo>
                    <a:pt x="819589" y="1501822"/>
                    <a:pt x="759827" y="1590329"/>
                    <a:pt x="707202" y="1684212"/>
                  </a:cubicBezTo>
                  <a:cubicBezTo>
                    <a:pt x="694715" y="1708089"/>
                    <a:pt x="682227" y="1731841"/>
                    <a:pt x="670121" y="1756093"/>
                  </a:cubicBezTo>
                  <a:lnTo>
                    <a:pt x="637630" y="1830724"/>
                  </a:lnTo>
                  <a:cubicBezTo>
                    <a:pt x="626161" y="1855350"/>
                    <a:pt x="617624" y="1881603"/>
                    <a:pt x="607685" y="1907105"/>
                  </a:cubicBezTo>
                  <a:cubicBezTo>
                    <a:pt x="598128" y="1932857"/>
                    <a:pt x="588317" y="1958483"/>
                    <a:pt x="580034" y="1984986"/>
                  </a:cubicBezTo>
                  <a:cubicBezTo>
                    <a:pt x="544611" y="2089620"/>
                    <a:pt x="513393" y="2197128"/>
                    <a:pt x="481919" y="2304386"/>
                  </a:cubicBezTo>
                  <a:lnTo>
                    <a:pt x="433881" y="2465399"/>
                  </a:lnTo>
                  <a:lnTo>
                    <a:pt x="384442" y="2626163"/>
                  </a:lnTo>
                  <a:cubicBezTo>
                    <a:pt x="317672" y="2839680"/>
                    <a:pt x="243129" y="3050946"/>
                    <a:pt x="166039" y="3261338"/>
                  </a:cubicBezTo>
                  <a:cubicBezTo>
                    <a:pt x="88822" y="3468979"/>
                    <a:pt x="50850" y="3690248"/>
                    <a:pt x="56202" y="3910265"/>
                  </a:cubicBezTo>
                  <a:cubicBezTo>
                    <a:pt x="58495" y="4020274"/>
                    <a:pt x="71493" y="4129783"/>
                    <a:pt x="93664" y="4237292"/>
                  </a:cubicBezTo>
                  <a:cubicBezTo>
                    <a:pt x="99143" y="4264168"/>
                    <a:pt x="104623" y="4291045"/>
                    <a:pt x="111758" y="4317548"/>
                  </a:cubicBezTo>
                  <a:cubicBezTo>
                    <a:pt x="118384" y="4344176"/>
                    <a:pt x="124627" y="4370802"/>
                    <a:pt x="133038" y="4397054"/>
                  </a:cubicBezTo>
                  <a:cubicBezTo>
                    <a:pt x="140810" y="4423307"/>
                    <a:pt x="148456" y="4449683"/>
                    <a:pt x="157757" y="4475560"/>
                  </a:cubicBezTo>
                  <a:cubicBezTo>
                    <a:pt x="166549" y="4501562"/>
                    <a:pt x="175087" y="4527564"/>
                    <a:pt x="185153" y="4553066"/>
                  </a:cubicBezTo>
                  <a:cubicBezTo>
                    <a:pt x="262371" y="4758458"/>
                    <a:pt x="368895" y="4951974"/>
                    <a:pt x="493642" y="5132239"/>
                  </a:cubicBezTo>
                  <a:cubicBezTo>
                    <a:pt x="618389" y="5312627"/>
                    <a:pt x="760846" y="5480391"/>
                    <a:pt x="914391" y="5636528"/>
                  </a:cubicBezTo>
                  <a:cubicBezTo>
                    <a:pt x="1069081" y="5793166"/>
                    <a:pt x="1231544" y="5941677"/>
                    <a:pt x="1402034" y="6076188"/>
                  </a:cubicBezTo>
                  <a:cubicBezTo>
                    <a:pt x="1487535" y="6143320"/>
                    <a:pt x="1574565" y="6207574"/>
                    <a:pt x="1664397" y="6267079"/>
                  </a:cubicBezTo>
                  <a:cubicBezTo>
                    <a:pt x="1753592" y="6327459"/>
                    <a:pt x="1845336" y="6383088"/>
                    <a:pt x="1938992" y="6434343"/>
                  </a:cubicBezTo>
                  <a:cubicBezTo>
                    <a:pt x="2032647" y="6485659"/>
                    <a:pt x="2128309" y="6532600"/>
                    <a:pt x="2225931" y="6574322"/>
                  </a:cubicBezTo>
                  <a:lnTo>
                    <a:pt x="2236328" y="6578439"/>
                  </a:lnTo>
                  <a:lnTo>
                    <a:pt x="1504665" y="6578439"/>
                  </a:lnTo>
                  <a:lnTo>
                    <a:pt x="1456827" y="6543476"/>
                  </a:lnTo>
                  <a:cubicBezTo>
                    <a:pt x="1363554" y="6470595"/>
                    <a:pt x="1273848" y="6394340"/>
                    <a:pt x="1188475" y="6314083"/>
                  </a:cubicBezTo>
                  <a:cubicBezTo>
                    <a:pt x="1017856" y="6153445"/>
                    <a:pt x="863803" y="5979931"/>
                    <a:pt x="721728" y="5798666"/>
                  </a:cubicBezTo>
                  <a:cubicBezTo>
                    <a:pt x="579397" y="5616027"/>
                    <a:pt x="452103" y="5422511"/>
                    <a:pt x="344175" y="5219495"/>
                  </a:cubicBezTo>
                  <a:cubicBezTo>
                    <a:pt x="236505" y="5016354"/>
                    <a:pt x="147946" y="4803586"/>
                    <a:pt x="87293" y="4583569"/>
                  </a:cubicBezTo>
                  <a:cubicBezTo>
                    <a:pt x="79138" y="4556193"/>
                    <a:pt x="72639" y="4528440"/>
                    <a:pt x="65886" y="4500813"/>
                  </a:cubicBezTo>
                  <a:cubicBezTo>
                    <a:pt x="58751" y="4473311"/>
                    <a:pt x="53144" y="4445308"/>
                    <a:pt x="47409" y="4417431"/>
                  </a:cubicBezTo>
                  <a:cubicBezTo>
                    <a:pt x="44733" y="4403430"/>
                    <a:pt x="41294" y="4389679"/>
                    <a:pt x="39000" y="4375677"/>
                  </a:cubicBezTo>
                  <a:lnTo>
                    <a:pt x="31610" y="4333674"/>
                  </a:lnTo>
                  <a:cubicBezTo>
                    <a:pt x="26258" y="4305797"/>
                    <a:pt x="22563" y="4277544"/>
                    <a:pt x="18868" y="4249417"/>
                  </a:cubicBezTo>
                  <a:cubicBezTo>
                    <a:pt x="4214" y="4136784"/>
                    <a:pt x="-2158" y="4023275"/>
                    <a:pt x="646" y="3910265"/>
                  </a:cubicBezTo>
                  <a:cubicBezTo>
                    <a:pt x="5997" y="3683872"/>
                    <a:pt x="50596" y="3459605"/>
                    <a:pt x="130234" y="3248337"/>
                  </a:cubicBezTo>
                  <a:cubicBezTo>
                    <a:pt x="207961" y="3039196"/>
                    <a:pt x="278044" y="2827179"/>
                    <a:pt x="335383" y="2611911"/>
                  </a:cubicBezTo>
                  <a:cubicBezTo>
                    <a:pt x="393743" y="2396644"/>
                    <a:pt x="435792" y="2178627"/>
                    <a:pt x="487272" y="1958609"/>
                  </a:cubicBezTo>
                  <a:cubicBezTo>
                    <a:pt x="493259" y="1931107"/>
                    <a:pt x="501287" y="1903730"/>
                    <a:pt x="508550" y="1876227"/>
                  </a:cubicBezTo>
                  <a:cubicBezTo>
                    <a:pt x="516195" y="1848725"/>
                    <a:pt x="522312" y="1820972"/>
                    <a:pt x="531742" y="1793721"/>
                  </a:cubicBezTo>
                  <a:lnTo>
                    <a:pt x="558245" y="1711465"/>
                  </a:lnTo>
                  <a:cubicBezTo>
                    <a:pt x="568439" y="1684337"/>
                    <a:pt x="579652" y="1657459"/>
                    <a:pt x="590100" y="1630332"/>
                  </a:cubicBezTo>
                  <a:cubicBezTo>
                    <a:pt x="635080" y="1523075"/>
                    <a:pt x="690637" y="1417566"/>
                    <a:pt x="758680" y="1322433"/>
                  </a:cubicBezTo>
                  <a:cubicBezTo>
                    <a:pt x="824430" y="1225051"/>
                    <a:pt x="899610" y="1136168"/>
                    <a:pt x="976317" y="1049286"/>
                  </a:cubicBezTo>
                  <a:cubicBezTo>
                    <a:pt x="995049" y="1027035"/>
                    <a:pt x="1015436" y="1006533"/>
                    <a:pt x="1035314" y="985406"/>
                  </a:cubicBezTo>
                  <a:lnTo>
                    <a:pt x="1095329" y="922526"/>
                  </a:lnTo>
                  <a:cubicBezTo>
                    <a:pt x="1114953" y="901149"/>
                    <a:pt x="1136359" y="881397"/>
                    <a:pt x="1157384" y="861271"/>
                  </a:cubicBezTo>
                  <a:lnTo>
                    <a:pt x="1220841" y="801017"/>
                  </a:lnTo>
                  <a:cubicBezTo>
                    <a:pt x="1241610" y="780514"/>
                    <a:pt x="1264418" y="762014"/>
                    <a:pt x="1286462" y="742886"/>
                  </a:cubicBezTo>
                  <a:lnTo>
                    <a:pt x="1353233" y="685632"/>
                  </a:lnTo>
                  <a:lnTo>
                    <a:pt x="1369924" y="671256"/>
                  </a:lnTo>
                  <a:cubicBezTo>
                    <a:pt x="1375658" y="666631"/>
                    <a:pt x="1381520" y="662255"/>
                    <a:pt x="1387380" y="657755"/>
                  </a:cubicBezTo>
                  <a:lnTo>
                    <a:pt x="1422422" y="630877"/>
                  </a:lnTo>
                  <a:lnTo>
                    <a:pt x="1492759" y="577248"/>
                  </a:lnTo>
                  <a:cubicBezTo>
                    <a:pt x="1504355" y="567997"/>
                    <a:pt x="1516714" y="559997"/>
                    <a:pt x="1528820" y="551496"/>
                  </a:cubicBezTo>
                  <a:lnTo>
                    <a:pt x="1565390" y="526370"/>
                  </a:lnTo>
                  <a:lnTo>
                    <a:pt x="1639040" y="476490"/>
                  </a:lnTo>
                  <a:cubicBezTo>
                    <a:pt x="1689754" y="445613"/>
                    <a:pt x="1740723" y="414986"/>
                    <a:pt x="1792075" y="384859"/>
                  </a:cubicBezTo>
                  <a:cubicBezTo>
                    <a:pt x="2000282" y="268724"/>
                    <a:pt x="2224927" y="179467"/>
                    <a:pt x="2455943" y="117836"/>
                  </a:cubicBezTo>
                  <a:cubicBezTo>
                    <a:pt x="2687088" y="55957"/>
                    <a:pt x="2923964" y="21204"/>
                    <a:pt x="3159952" y="7203"/>
                  </a:cubicBezTo>
                  <a:cubicBezTo>
                    <a:pt x="3219076" y="3515"/>
                    <a:pt x="3277945" y="1389"/>
                    <a:pt x="3336813" y="49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2F3EFBA-29DB-532B-47FC-463E6026E784}"/>
              </a:ext>
            </a:extLst>
          </p:cNvPr>
          <p:cNvSpPr txBox="1"/>
          <p:nvPr/>
        </p:nvSpPr>
        <p:spPr>
          <a:xfrm>
            <a:off x="7315200" y="2669983"/>
            <a:ext cx="5973094" cy="23719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ar-EG" sz="96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السلام عليكم</a:t>
            </a:r>
            <a:endParaRPr kumimoji="0" lang="en-US" sz="96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463635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04579" y="1398364"/>
            <a:ext cx="8439421" cy="10184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5550"/>
              </a:lnSpc>
            </a:pPr>
            <a:r>
              <a:rPr lang="en-US" sz="7200" b="1" dirty="0">
                <a:solidFill>
                  <a:schemeClr val="accent4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3D Environment : </a:t>
            </a:r>
            <a:r>
              <a:rPr lang="en-US" sz="72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</a:t>
            </a:r>
          </a:p>
        </p:txBody>
      </p:sp>
      <p:sp>
        <p:nvSpPr>
          <p:cNvPr id="4" name="Text 1"/>
          <p:cNvSpPr/>
          <p:nvPr/>
        </p:nvSpPr>
        <p:spPr>
          <a:xfrm>
            <a:off x="704579" y="2577134"/>
            <a:ext cx="7816810" cy="49971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sz="3600" dirty="0">
                <a:solidFill>
                  <a:schemeClr val="accent4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 3D environment </a:t>
            </a:r>
            <a:r>
              <a:rPr lang="en-US" sz="36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is a computer-generated, three-dimensional digital space with depth and volume, allowing users to interact with virtual objects and simulated real-world scenarios.</a:t>
            </a:r>
            <a:endParaRPr lang="en-US" sz="36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E3F5E8-2002-0D2B-5399-B2AF9E5D1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801" y="-1273821"/>
            <a:ext cx="7681537" cy="3970608"/>
          </a:xfrm>
        </p:spPr>
        <p:txBody>
          <a:bodyPr vert="horz" lIns="109728" tIns="54864" rIns="109728" bIns="54864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6480" b="1" dirty="0"/>
              <a:t>1- A ball is an example of a sphere. </a:t>
            </a:r>
          </a:p>
        </p:txBody>
      </p:sp>
      <p:pic>
        <p:nvPicPr>
          <p:cNvPr id="4" name="Picture 3" descr="A cartoon of a child holding a pencil and writing in a book&#10;&#10;AI-generated content may be incorrect.">
            <a:extLst>
              <a:ext uri="{FF2B5EF4-FFF2-40B4-BE49-F238E27FC236}">
                <a16:creationId xmlns:a16="http://schemas.microsoft.com/office/drawing/2014/main" id="{1814D1B3-EE96-332F-09C6-C4DED1D2B4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5" r="2" b="2"/>
          <a:stretch>
            <a:fillRect/>
          </a:stretch>
        </p:blipFill>
        <p:spPr>
          <a:xfrm>
            <a:off x="7313293" y="12"/>
            <a:ext cx="7317108" cy="822958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4E062C8-A1FB-4525-071C-2DDA270179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4115" y="3166946"/>
            <a:ext cx="5146222" cy="5420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376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9FE89F-1136-C58A-F90A-FEA8F08B1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5808" y="367990"/>
            <a:ext cx="9513869" cy="3166946"/>
          </a:xfrm>
        </p:spPr>
        <p:txBody>
          <a:bodyPr vert="horz" lIns="109728" tIns="54864" rIns="109728" bIns="54864" rtlCol="0" anchor="b">
            <a:noAutofit/>
          </a:bodyPr>
          <a:lstStyle/>
          <a:p>
            <a:r>
              <a:rPr lang="en-US" sz="4800" dirty="0"/>
              <a:t>2- Plane geometry deals with flat shapes like lines, curve, polygons </a:t>
            </a:r>
            <a:r>
              <a:rPr lang="en-US" sz="4800" dirty="0" err="1"/>
              <a:t>etc</a:t>
            </a:r>
            <a:r>
              <a:rPr lang="en-US" sz="4800" dirty="0"/>
              <a:t>, which can be drawn on a piece of paper.</a:t>
            </a:r>
          </a:p>
        </p:txBody>
      </p:sp>
      <p:pic>
        <p:nvPicPr>
          <p:cNvPr id="6" name="Picture 5" descr="A cartoon of a child sitting at a table with a pencil&#10;&#10;AI-generated content may be incorrect.">
            <a:extLst>
              <a:ext uri="{FF2B5EF4-FFF2-40B4-BE49-F238E27FC236}">
                <a16:creationId xmlns:a16="http://schemas.microsoft.com/office/drawing/2014/main" id="{F636CC74-EFB2-55BA-E86E-32FACC8DF9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66" r="14223"/>
          <a:stretch>
            <a:fillRect/>
          </a:stretch>
        </p:blipFill>
        <p:spPr>
          <a:xfrm>
            <a:off x="24" y="12"/>
            <a:ext cx="5378333" cy="8229588"/>
          </a:xfrm>
          <a:custGeom>
            <a:avLst/>
            <a:gdLst/>
            <a:ahLst/>
            <a:cxnLst/>
            <a:rect l="l" t="t" r="r" b="b"/>
            <a:pathLst>
              <a:path w="4481964" h="6858000">
                <a:moveTo>
                  <a:pt x="0" y="0"/>
                </a:moveTo>
                <a:lnTo>
                  <a:pt x="3137249" y="0"/>
                </a:lnTo>
                <a:lnTo>
                  <a:pt x="4480787" y="0"/>
                </a:lnTo>
                <a:lnTo>
                  <a:pt x="4455742" y="155676"/>
                </a:lnTo>
                <a:lnTo>
                  <a:pt x="4431873" y="310667"/>
                </a:lnTo>
                <a:lnTo>
                  <a:pt x="4408509" y="466344"/>
                </a:lnTo>
                <a:lnTo>
                  <a:pt x="4388506" y="622706"/>
                </a:lnTo>
                <a:lnTo>
                  <a:pt x="4368335" y="778383"/>
                </a:lnTo>
                <a:lnTo>
                  <a:pt x="4349509" y="934745"/>
                </a:lnTo>
                <a:lnTo>
                  <a:pt x="4333373" y="1089050"/>
                </a:lnTo>
                <a:lnTo>
                  <a:pt x="4318077" y="1245413"/>
                </a:lnTo>
                <a:lnTo>
                  <a:pt x="4304125" y="1401089"/>
                </a:lnTo>
                <a:lnTo>
                  <a:pt x="4292023" y="1554023"/>
                </a:lnTo>
                <a:lnTo>
                  <a:pt x="4279920" y="1709013"/>
                </a:lnTo>
                <a:lnTo>
                  <a:pt x="4269835" y="1861947"/>
                </a:lnTo>
                <a:lnTo>
                  <a:pt x="4261935" y="2014880"/>
                </a:lnTo>
                <a:lnTo>
                  <a:pt x="4253698" y="2167128"/>
                </a:lnTo>
                <a:lnTo>
                  <a:pt x="4246807" y="2318004"/>
                </a:lnTo>
                <a:lnTo>
                  <a:pt x="4241932" y="2467508"/>
                </a:lnTo>
                <a:lnTo>
                  <a:pt x="4237730" y="2617013"/>
                </a:lnTo>
                <a:lnTo>
                  <a:pt x="4233696" y="2765145"/>
                </a:lnTo>
                <a:lnTo>
                  <a:pt x="4231847" y="2911221"/>
                </a:lnTo>
                <a:lnTo>
                  <a:pt x="4229830" y="3057296"/>
                </a:lnTo>
                <a:lnTo>
                  <a:pt x="4228821" y="3201314"/>
                </a:lnTo>
                <a:lnTo>
                  <a:pt x="4229830" y="3343960"/>
                </a:lnTo>
                <a:lnTo>
                  <a:pt x="4229830" y="3485235"/>
                </a:lnTo>
                <a:lnTo>
                  <a:pt x="4231847" y="3625138"/>
                </a:lnTo>
                <a:lnTo>
                  <a:pt x="4234872" y="3762298"/>
                </a:lnTo>
                <a:lnTo>
                  <a:pt x="4237730" y="3898087"/>
                </a:lnTo>
                <a:lnTo>
                  <a:pt x="4240924" y="4031132"/>
                </a:lnTo>
                <a:lnTo>
                  <a:pt x="4245798" y="4163491"/>
                </a:lnTo>
                <a:lnTo>
                  <a:pt x="4251009" y="4293793"/>
                </a:lnTo>
                <a:lnTo>
                  <a:pt x="4255715" y="4421352"/>
                </a:lnTo>
                <a:lnTo>
                  <a:pt x="4268995" y="4670298"/>
                </a:lnTo>
                <a:lnTo>
                  <a:pt x="4283114" y="4908956"/>
                </a:lnTo>
                <a:lnTo>
                  <a:pt x="4297906" y="5138013"/>
                </a:lnTo>
                <a:lnTo>
                  <a:pt x="4314211" y="5354726"/>
                </a:lnTo>
                <a:lnTo>
                  <a:pt x="4331188" y="5561838"/>
                </a:lnTo>
                <a:lnTo>
                  <a:pt x="4349509" y="5753862"/>
                </a:lnTo>
                <a:lnTo>
                  <a:pt x="4367495" y="5934227"/>
                </a:lnTo>
                <a:lnTo>
                  <a:pt x="4385480" y="6100191"/>
                </a:lnTo>
                <a:lnTo>
                  <a:pt x="4402457" y="6252438"/>
                </a:lnTo>
                <a:lnTo>
                  <a:pt x="4418594" y="6387541"/>
                </a:lnTo>
                <a:lnTo>
                  <a:pt x="4433890" y="6509613"/>
                </a:lnTo>
                <a:lnTo>
                  <a:pt x="4446665" y="6612483"/>
                </a:lnTo>
                <a:lnTo>
                  <a:pt x="4458767" y="6698894"/>
                </a:lnTo>
                <a:lnTo>
                  <a:pt x="4476081" y="6817538"/>
                </a:lnTo>
                <a:lnTo>
                  <a:pt x="4481964" y="6858000"/>
                </a:lnTo>
                <a:lnTo>
                  <a:pt x="3577807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5" name="Picture 4" descr="A diagram of polygons&#10;&#10;AI-generated content may be incorrect.">
            <a:extLst>
              <a:ext uri="{FF2B5EF4-FFF2-40B4-BE49-F238E27FC236}">
                <a16:creationId xmlns:a16="http://schemas.microsoft.com/office/drawing/2014/main" id="{B801F3EE-E4CB-E0BC-EF92-E27005463A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3796306"/>
            <a:ext cx="4829397" cy="3833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5340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7BD7FCF-A254-4A97-A15C-319B676226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26742" cy="8229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52FFAF72-6204-4676-9C6F-9A4CC4D918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7155342" cy="82296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F1B6F0-E01D-D87F-E7B1-D8FCF9FA1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2161" y="-16257"/>
            <a:ext cx="7725663" cy="548056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149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Exercise</a:t>
            </a:r>
            <a:endParaRPr lang="en-US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 descr="A yellow folders and a pen&#10;&#10;AI-generated content may be incorrect.">
            <a:extLst>
              <a:ext uri="{FF2B5EF4-FFF2-40B4-BE49-F238E27FC236}">
                <a16:creationId xmlns:a16="http://schemas.microsoft.com/office/drawing/2014/main" id="{CB8E3796-EC44-9511-BD43-0DCAF1E8C1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56" r="13779" b="-1"/>
          <a:stretch>
            <a:fillRect/>
          </a:stretch>
        </p:blipFill>
        <p:spPr>
          <a:xfrm>
            <a:off x="7927503" y="1423825"/>
            <a:ext cx="5930736" cy="5381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368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6DA9DF9-31F7-4056-B42E-878CC92417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26742" cy="8229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797794-197F-2953-2FF9-2F2B7F9B09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8670" y="1162304"/>
            <a:ext cx="5544701" cy="5480564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l">
              <a:lnSpc>
                <a:spcPct val="90000"/>
              </a:lnSpc>
            </a:pPr>
            <a:r>
              <a:rPr lang="en-US" sz="11500" b="1" dirty="0">
                <a:solidFill>
                  <a:schemeClr val="accent2"/>
                </a:solidFill>
              </a:rPr>
              <a:t>Page Number </a:t>
            </a:r>
            <a:br>
              <a:rPr lang="en-US" sz="11500" b="1" dirty="0">
                <a:solidFill>
                  <a:schemeClr val="accent2"/>
                </a:solidFill>
              </a:rPr>
            </a:br>
            <a:r>
              <a:rPr lang="en-US" sz="11500" b="1" dirty="0">
                <a:solidFill>
                  <a:schemeClr val="accent2"/>
                </a:solidFill>
              </a:rPr>
              <a:t>04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D6F80C-0432-688D-0F4D-BE0D1CAB528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995" b="3995"/>
          <a:stretch/>
        </p:blipFill>
        <p:spPr>
          <a:xfrm>
            <a:off x="7475058" y="10"/>
            <a:ext cx="7155342" cy="82295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072453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0256" y="0"/>
            <a:ext cx="8229600" cy="822960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C308B17-D212-A0D4-BE4A-8065F51AD550}"/>
              </a:ext>
            </a:extLst>
          </p:cNvPr>
          <p:cNvSpPr txBox="1">
            <a:spLocks/>
          </p:cNvSpPr>
          <p:nvPr/>
        </p:nvSpPr>
        <p:spPr>
          <a:xfrm>
            <a:off x="836341" y="959005"/>
            <a:ext cx="5973915" cy="5896077"/>
          </a:xfr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90000"/>
              </a:lnSpc>
            </a:pPr>
            <a:r>
              <a:rPr lang="en-US" sz="11500" b="1" dirty="0">
                <a:solidFill>
                  <a:schemeClr val="accent2"/>
                </a:solidFill>
              </a:rPr>
              <a:t>Are you ready to get started?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290B7B-CED8-A1B4-1E72-9ED58BB926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6B0226-8EA5-EA1C-D80A-6DAD7189E6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801" y="-1273821"/>
            <a:ext cx="7681537" cy="3970608"/>
          </a:xfrm>
        </p:spPr>
        <p:txBody>
          <a:bodyPr vert="horz" lIns="109728" tIns="54864" rIns="109728" bIns="54864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6480" b="1" dirty="0"/>
              <a:t>1- A ball is an example of a sphere. </a:t>
            </a:r>
          </a:p>
        </p:txBody>
      </p:sp>
      <p:pic>
        <p:nvPicPr>
          <p:cNvPr id="4" name="Picture 3" descr="A cartoon of a child holding a pencil and writing in a book&#10;&#10;AI-generated content may be incorrect.">
            <a:extLst>
              <a:ext uri="{FF2B5EF4-FFF2-40B4-BE49-F238E27FC236}">
                <a16:creationId xmlns:a16="http://schemas.microsoft.com/office/drawing/2014/main" id="{8AF940D4-7E69-86FF-CCBC-C1952C3C89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5" r="2" b="2"/>
          <a:stretch>
            <a:fillRect/>
          </a:stretch>
        </p:blipFill>
        <p:spPr>
          <a:xfrm>
            <a:off x="7313293" y="12"/>
            <a:ext cx="7317108" cy="822958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3CCE570-7155-B68F-9A71-4EBEAF01F4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4115" y="3166946"/>
            <a:ext cx="5146222" cy="5420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499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953EFB-2F3D-653C-18FD-2B1AE8C922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856B3-88B8-AADC-AA44-7E2572251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801" y="-1273821"/>
            <a:ext cx="7681537" cy="3970608"/>
          </a:xfrm>
        </p:spPr>
        <p:txBody>
          <a:bodyPr vert="horz" lIns="109728" tIns="54864" rIns="109728" bIns="54864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6480" b="1" dirty="0"/>
              <a:t>1- A ball is an example of a sphere. </a:t>
            </a:r>
          </a:p>
        </p:txBody>
      </p:sp>
      <p:pic>
        <p:nvPicPr>
          <p:cNvPr id="4" name="Picture 3" descr="A cartoon of a child holding a pencil and writing in a book&#10;&#10;AI-generated content may be incorrect.">
            <a:extLst>
              <a:ext uri="{FF2B5EF4-FFF2-40B4-BE49-F238E27FC236}">
                <a16:creationId xmlns:a16="http://schemas.microsoft.com/office/drawing/2014/main" id="{43CF8DE6-0F44-F74F-3988-017D4628FA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5" r="2" b="2"/>
          <a:stretch>
            <a:fillRect/>
          </a:stretch>
        </p:blipFill>
        <p:spPr>
          <a:xfrm>
            <a:off x="7313293" y="12"/>
            <a:ext cx="7317108" cy="8229588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E6551ED-4BBF-CC4E-0FDE-383987110E65}"/>
              </a:ext>
            </a:extLst>
          </p:cNvPr>
          <p:cNvSpPr txBox="1">
            <a:spLocks/>
          </p:cNvSpPr>
          <p:nvPr/>
        </p:nvSpPr>
        <p:spPr>
          <a:xfrm>
            <a:off x="1601401" y="2682377"/>
            <a:ext cx="5544701" cy="3074478"/>
          </a:xfr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11500" b="1" dirty="0">
                <a:solidFill>
                  <a:schemeClr val="accent2"/>
                </a:solidFill>
              </a:rPr>
              <a:t>True</a:t>
            </a:r>
          </a:p>
        </p:txBody>
      </p:sp>
    </p:spTree>
    <p:extLst>
      <p:ext uri="{BB962C8B-B14F-4D97-AF65-F5344CB8AC3E}">
        <p14:creationId xmlns:p14="http://schemas.microsoft.com/office/powerpoint/2010/main" val="4270986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D8ECF5-BC36-CE51-EE1E-CDCBFA1008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F8B56A-B158-2169-841B-96472BBCE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5808" y="367990"/>
            <a:ext cx="9513869" cy="3166946"/>
          </a:xfrm>
        </p:spPr>
        <p:txBody>
          <a:bodyPr vert="horz" lIns="109728" tIns="54864" rIns="109728" bIns="54864" rtlCol="0" anchor="b">
            <a:noAutofit/>
          </a:bodyPr>
          <a:lstStyle/>
          <a:p>
            <a:r>
              <a:rPr lang="en-US" sz="4800" dirty="0"/>
              <a:t>2- Plane geometry deals with flat shapes like lines, curve, polygons </a:t>
            </a:r>
            <a:r>
              <a:rPr lang="en-US" sz="4800" dirty="0" err="1"/>
              <a:t>etc</a:t>
            </a:r>
            <a:r>
              <a:rPr lang="en-US" sz="4800" dirty="0"/>
              <a:t>, which can be drawn on a piece of paper.</a:t>
            </a:r>
          </a:p>
        </p:txBody>
      </p:sp>
      <p:pic>
        <p:nvPicPr>
          <p:cNvPr id="6" name="Picture 5" descr="A cartoon of a child sitting at a table with a pencil&#10;&#10;AI-generated content may be incorrect.">
            <a:extLst>
              <a:ext uri="{FF2B5EF4-FFF2-40B4-BE49-F238E27FC236}">
                <a16:creationId xmlns:a16="http://schemas.microsoft.com/office/drawing/2014/main" id="{622BA507-BF84-A002-F8AC-F19F9EC0B9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66" r="14223"/>
          <a:stretch>
            <a:fillRect/>
          </a:stretch>
        </p:blipFill>
        <p:spPr>
          <a:xfrm>
            <a:off x="24" y="12"/>
            <a:ext cx="5378333" cy="8229588"/>
          </a:xfrm>
          <a:custGeom>
            <a:avLst/>
            <a:gdLst/>
            <a:ahLst/>
            <a:cxnLst/>
            <a:rect l="l" t="t" r="r" b="b"/>
            <a:pathLst>
              <a:path w="4481964" h="6858000">
                <a:moveTo>
                  <a:pt x="0" y="0"/>
                </a:moveTo>
                <a:lnTo>
                  <a:pt x="3137249" y="0"/>
                </a:lnTo>
                <a:lnTo>
                  <a:pt x="4480787" y="0"/>
                </a:lnTo>
                <a:lnTo>
                  <a:pt x="4455742" y="155676"/>
                </a:lnTo>
                <a:lnTo>
                  <a:pt x="4431873" y="310667"/>
                </a:lnTo>
                <a:lnTo>
                  <a:pt x="4408509" y="466344"/>
                </a:lnTo>
                <a:lnTo>
                  <a:pt x="4388506" y="622706"/>
                </a:lnTo>
                <a:lnTo>
                  <a:pt x="4368335" y="778383"/>
                </a:lnTo>
                <a:lnTo>
                  <a:pt x="4349509" y="934745"/>
                </a:lnTo>
                <a:lnTo>
                  <a:pt x="4333373" y="1089050"/>
                </a:lnTo>
                <a:lnTo>
                  <a:pt x="4318077" y="1245413"/>
                </a:lnTo>
                <a:lnTo>
                  <a:pt x="4304125" y="1401089"/>
                </a:lnTo>
                <a:lnTo>
                  <a:pt x="4292023" y="1554023"/>
                </a:lnTo>
                <a:lnTo>
                  <a:pt x="4279920" y="1709013"/>
                </a:lnTo>
                <a:lnTo>
                  <a:pt x="4269835" y="1861947"/>
                </a:lnTo>
                <a:lnTo>
                  <a:pt x="4261935" y="2014880"/>
                </a:lnTo>
                <a:lnTo>
                  <a:pt x="4253698" y="2167128"/>
                </a:lnTo>
                <a:lnTo>
                  <a:pt x="4246807" y="2318004"/>
                </a:lnTo>
                <a:lnTo>
                  <a:pt x="4241932" y="2467508"/>
                </a:lnTo>
                <a:lnTo>
                  <a:pt x="4237730" y="2617013"/>
                </a:lnTo>
                <a:lnTo>
                  <a:pt x="4233696" y="2765145"/>
                </a:lnTo>
                <a:lnTo>
                  <a:pt x="4231847" y="2911221"/>
                </a:lnTo>
                <a:lnTo>
                  <a:pt x="4229830" y="3057296"/>
                </a:lnTo>
                <a:lnTo>
                  <a:pt x="4228821" y="3201314"/>
                </a:lnTo>
                <a:lnTo>
                  <a:pt x="4229830" y="3343960"/>
                </a:lnTo>
                <a:lnTo>
                  <a:pt x="4229830" y="3485235"/>
                </a:lnTo>
                <a:lnTo>
                  <a:pt x="4231847" y="3625138"/>
                </a:lnTo>
                <a:lnTo>
                  <a:pt x="4234872" y="3762298"/>
                </a:lnTo>
                <a:lnTo>
                  <a:pt x="4237730" y="3898087"/>
                </a:lnTo>
                <a:lnTo>
                  <a:pt x="4240924" y="4031132"/>
                </a:lnTo>
                <a:lnTo>
                  <a:pt x="4245798" y="4163491"/>
                </a:lnTo>
                <a:lnTo>
                  <a:pt x="4251009" y="4293793"/>
                </a:lnTo>
                <a:lnTo>
                  <a:pt x="4255715" y="4421352"/>
                </a:lnTo>
                <a:lnTo>
                  <a:pt x="4268995" y="4670298"/>
                </a:lnTo>
                <a:lnTo>
                  <a:pt x="4283114" y="4908956"/>
                </a:lnTo>
                <a:lnTo>
                  <a:pt x="4297906" y="5138013"/>
                </a:lnTo>
                <a:lnTo>
                  <a:pt x="4314211" y="5354726"/>
                </a:lnTo>
                <a:lnTo>
                  <a:pt x="4331188" y="5561838"/>
                </a:lnTo>
                <a:lnTo>
                  <a:pt x="4349509" y="5753862"/>
                </a:lnTo>
                <a:lnTo>
                  <a:pt x="4367495" y="5934227"/>
                </a:lnTo>
                <a:lnTo>
                  <a:pt x="4385480" y="6100191"/>
                </a:lnTo>
                <a:lnTo>
                  <a:pt x="4402457" y="6252438"/>
                </a:lnTo>
                <a:lnTo>
                  <a:pt x="4418594" y="6387541"/>
                </a:lnTo>
                <a:lnTo>
                  <a:pt x="4433890" y="6509613"/>
                </a:lnTo>
                <a:lnTo>
                  <a:pt x="4446665" y="6612483"/>
                </a:lnTo>
                <a:lnTo>
                  <a:pt x="4458767" y="6698894"/>
                </a:lnTo>
                <a:lnTo>
                  <a:pt x="4476081" y="6817538"/>
                </a:lnTo>
                <a:lnTo>
                  <a:pt x="4481964" y="6858000"/>
                </a:lnTo>
                <a:lnTo>
                  <a:pt x="3577807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5" name="Picture 4" descr="A diagram of polygons&#10;&#10;AI-generated content may be incorrect.">
            <a:extLst>
              <a:ext uri="{FF2B5EF4-FFF2-40B4-BE49-F238E27FC236}">
                <a16:creationId xmlns:a16="http://schemas.microsoft.com/office/drawing/2014/main" id="{9F4C0545-8D36-F6B1-0CCA-3A2C197D2C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3796306"/>
            <a:ext cx="4829397" cy="3833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1025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F86055-60B9-7577-3876-F2C3474254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61C14D-E234-9A11-7BAA-11D549A8E2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5808" y="1170878"/>
            <a:ext cx="9513869" cy="3166946"/>
          </a:xfrm>
        </p:spPr>
        <p:txBody>
          <a:bodyPr vert="horz" lIns="109728" tIns="54864" rIns="109728" bIns="54864" rtlCol="0" anchor="b">
            <a:noAutofit/>
          </a:bodyPr>
          <a:lstStyle/>
          <a:p>
            <a:r>
              <a:rPr lang="en-US" sz="4800" dirty="0"/>
              <a:t>2- Plane geometry deals with flat shapes like lines, curve, polygons </a:t>
            </a:r>
            <a:r>
              <a:rPr lang="en-US" sz="4800" dirty="0" err="1"/>
              <a:t>etc</a:t>
            </a:r>
            <a:r>
              <a:rPr lang="en-US" sz="4800" dirty="0"/>
              <a:t>, that can be drawn on a piece of paper.</a:t>
            </a:r>
          </a:p>
        </p:txBody>
      </p:sp>
      <p:pic>
        <p:nvPicPr>
          <p:cNvPr id="6" name="Picture 5" descr="A cartoon of a child sitting at a table with a pencil&#10;&#10;AI-generated content may be incorrect.">
            <a:extLst>
              <a:ext uri="{FF2B5EF4-FFF2-40B4-BE49-F238E27FC236}">
                <a16:creationId xmlns:a16="http://schemas.microsoft.com/office/drawing/2014/main" id="{011DED36-97D4-DBB3-B465-CEE14DE051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66" r="14223"/>
          <a:stretch>
            <a:fillRect/>
          </a:stretch>
        </p:blipFill>
        <p:spPr>
          <a:xfrm>
            <a:off x="24" y="12"/>
            <a:ext cx="5378333" cy="8229588"/>
          </a:xfrm>
          <a:custGeom>
            <a:avLst/>
            <a:gdLst/>
            <a:ahLst/>
            <a:cxnLst/>
            <a:rect l="l" t="t" r="r" b="b"/>
            <a:pathLst>
              <a:path w="4481964" h="6858000">
                <a:moveTo>
                  <a:pt x="0" y="0"/>
                </a:moveTo>
                <a:lnTo>
                  <a:pt x="3137249" y="0"/>
                </a:lnTo>
                <a:lnTo>
                  <a:pt x="4480787" y="0"/>
                </a:lnTo>
                <a:lnTo>
                  <a:pt x="4455742" y="155676"/>
                </a:lnTo>
                <a:lnTo>
                  <a:pt x="4431873" y="310667"/>
                </a:lnTo>
                <a:lnTo>
                  <a:pt x="4408509" y="466344"/>
                </a:lnTo>
                <a:lnTo>
                  <a:pt x="4388506" y="622706"/>
                </a:lnTo>
                <a:lnTo>
                  <a:pt x="4368335" y="778383"/>
                </a:lnTo>
                <a:lnTo>
                  <a:pt x="4349509" y="934745"/>
                </a:lnTo>
                <a:lnTo>
                  <a:pt x="4333373" y="1089050"/>
                </a:lnTo>
                <a:lnTo>
                  <a:pt x="4318077" y="1245413"/>
                </a:lnTo>
                <a:lnTo>
                  <a:pt x="4304125" y="1401089"/>
                </a:lnTo>
                <a:lnTo>
                  <a:pt x="4292023" y="1554023"/>
                </a:lnTo>
                <a:lnTo>
                  <a:pt x="4279920" y="1709013"/>
                </a:lnTo>
                <a:lnTo>
                  <a:pt x="4269835" y="1861947"/>
                </a:lnTo>
                <a:lnTo>
                  <a:pt x="4261935" y="2014880"/>
                </a:lnTo>
                <a:lnTo>
                  <a:pt x="4253698" y="2167128"/>
                </a:lnTo>
                <a:lnTo>
                  <a:pt x="4246807" y="2318004"/>
                </a:lnTo>
                <a:lnTo>
                  <a:pt x="4241932" y="2467508"/>
                </a:lnTo>
                <a:lnTo>
                  <a:pt x="4237730" y="2617013"/>
                </a:lnTo>
                <a:lnTo>
                  <a:pt x="4233696" y="2765145"/>
                </a:lnTo>
                <a:lnTo>
                  <a:pt x="4231847" y="2911221"/>
                </a:lnTo>
                <a:lnTo>
                  <a:pt x="4229830" y="3057296"/>
                </a:lnTo>
                <a:lnTo>
                  <a:pt x="4228821" y="3201314"/>
                </a:lnTo>
                <a:lnTo>
                  <a:pt x="4229830" y="3343960"/>
                </a:lnTo>
                <a:lnTo>
                  <a:pt x="4229830" y="3485235"/>
                </a:lnTo>
                <a:lnTo>
                  <a:pt x="4231847" y="3625138"/>
                </a:lnTo>
                <a:lnTo>
                  <a:pt x="4234872" y="3762298"/>
                </a:lnTo>
                <a:lnTo>
                  <a:pt x="4237730" y="3898087"/>
                </a:lnTo>
                <a:lnTo>
                  <a:pt x="4240924" y="4031132"/>
                </a:lnTo>
                <a:lnTo>
                  <a:pt x="4245798" y="4163491"/>
                </a:lnTo>
                <a:lnTo>
                  <a:pt x="4251009" y="4293793"/>
                </a:lnTo>
                <a:lnTo>
                  <a:pt x="4255715" y="4421352"/>
                </a:lnTo>
                <a:lnTo>
                  <a:pt x="4268995" y="4670298"/>
                </a:lnTo>
                <a:lnTo>
                  <a:pt x="4283114" y="4908956"/>
                </a:lnTo>
                <a:lnTo>
                  <a:pt x="4297906" y="5138013"/>
                </a:lnTo>
                <a:lnTo>
                  <a:pt x="4314211" y="5354726"/>
                </a:lnTo>
                <a:lnTo>
                  <a:pt x="4331188" y="5561838"/>
                </a:lnTo>
                <a:lnTo>
                  <a:pt x="4349509" y="5753862"/>
                </a:lnTo>
                <a:lnTo>
                  <a:pt x="4367495" y="5934227"/>
                </a:lnTo>
                <a:lnTo>
                  <a:pt x="4385480" y="6100191"/>
                </a:lnTo>
                <a:lnTo>
                  <a:pt x="4402457" y="6252438"/>
                </a:lnTo>
                <a:lnTo>
                  <a:pt x="4418594" y="6387541"/>
                </a:lnTo>
                <a:lnTo>
                  <a:pt x="4433890" y="6509613"/>
                </a:lnTo>
                <a:lnTo>
                  <a:pt x="4446665" y="6612483"/>
                </a:lnTo>
                <a:lnTo>
                  <a:pt x="4458767" y="6698894"/>
                </a:lnTo>
                <a:lnTo>
                  <a:pt x="4476081" y="6817538"/>
                </a:lnTo>
                <a:lnTo>
                  <a:pt x="4481964" y="6858000"/>
                </a:lnTo>
                <a:lnTo>
                  <a:pt x="3577807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2A32610D-45E8-5BFD-1ED3-E8816EF71531}"/>
              </a:ext>
            </a:extLst>
          </p:cNvPr>
          <p:cNvSpPr txBox="1">
            <a:spLocks/>
          </p:cNvSpPr>
          <p:nvPr/>
        </p:nvSpPr>
        <p:spPr>
          <a:xfrm>
            <a:off x="7009743" y="3748441"/>
            <a:ext cx="5544701" cy="3074478"/>
          </a:xfr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11500" b="1" dirty="0">
                <a:solidFill>
                  <a:schemeClr val="accent2"/>
                </a:solidFill>
              </a:rPr>
              <a:t>True</a:t>
            </a:r>
          </a:p>
        </p:txBody>
      </p:sp>
    </p:spTree>
    <p:extLst>
      <p:ext uri="{BB962C8B-B14F-4D97-AF65-F5344CB8AC3E}">
        <p14:creationId xmlns:p14="http://schemas.microsoft.com/office/powerpoint/2010/main" val="3196971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5F6EA3A-9CB2-E62D-DB87-71EDAA4EB760}"/>
              </a:ext>
            </a:extLst>
          </p:cNvPr>
          <p:cNvSpPr txBox="1">
            <a:spLocks/>
          </p:cNvSpPr>
          <p:nvPr/>
        </p:nvSpPr>
        <p:spPr>
          <a:xfrm>
            <a:off x="6335908" y="1274261"/>
            <a:ext cx="8601260" cy="5498198"/>
          </a:xfrm>
          <a:prstGeom prst="rect">
            <a:avLst/>
          </a:prstGeom>
        </p:spPr>
        <p:txBody>
          <a:bodyPr>
            <a:normAutofit fontScale="25000" lnSpcReduction="20000"/>
          </a:bodyPr>
          <a:lstStyle>
            <a:lvl1pPr algn="l" defTabSz="457200" rtl="1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rtl="1" eaLnBrk="1" hangingPunct="1">
              <a:defRPr>
                <a:solidFill>
                  <a:schemeClr val="tx2"/>
                </a:solidFill>
              </a:defRPr>
            </a:lvl2pPr>
            <a:lvl3pPr rtl="1" eaLnBrk="1" hangingPunct="1">
              <a:defRPr>
                <a:solidFill>
                  <a:schemeClr val="tx2"/>
                </a:solidFill>
              </a:defRPr>
            </a:lvl3pPr>
            <a:lvl4pPr rtl="1" eaLnBrk="1" hangingPunct="1">
              <a:defRPr>
                <a:solidFill>
                  <a:schemeClr val="tx2"/>
                </a:solidFill>
              </a:defRPr>
            </a:lvl4pPr>
            <a:lvl5pPr rtl="1" eaLnBrk="1" hangingPunct="1">
              <a:defRPr>
                <a:solidFill>
                  <a:schemeClr val="tx2"/>
                </a:solidFill>
              </a:defRPr>
            </a:lvl5pPr>
            <a:lvl6pPr rtl="1" eaLnBrk="1" hangingPunct="1">
              <a:defRPr>
                <a:solidFill>
                  <a:schemeClr val="tx2"/>
                </a:solidFill>
              </a:defRPr>
            </a:lvl6pPr>
            <a:lvl7pPr rtl="1" eaLnBrk="1" hangingPunct="1">
              <a:defRPr>
                <a:solidFill>
                  <a:schemeClr val="tx2"/>
                </a:solidFill>
              </a:defRPr>
            </a:lvl7pPr>
            <a:lvl8pPr rtl="1" eaLnBrk="1" hangingPunct="1">
              <a:defRPr>
                <a:solidFill>
                  <a:schemeClr val="tx2"/>
                </a:solidFill>
              </a:defRPr>
            </a:lvl8pPr>
            <a:lvl9pPr rtl="1"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66240" b="1" dirty="0"/>
              <a:t>Mazen </a:t>
            </a:r>
          </a:p>
          <a:p>
            <a:pPr algn="ctr"/>
            <a:r>
              <a:rPr lang="en-US" sz="66240" b="1" dirty="0"/>
              <a:t>Saad</a:t>
            </a:r>
          </a:p>
          <a:p>
            <a:pPr algn="ctr"/>
            <a:endParaRPr lang="ar-EG" sz="25920" dirty="0"/>
          </a:p>
          <a:p>
            <a:pPr algn="ctr"/>
            <a:r>
              <a:rPr lang="ro-RO" sz="25920" b="1" dirty="0">
                <a:solidFill>
                  <a:schemeClr val="accent4"/>
                </a:solidFill>
              </a:rPr>
              <a:t>Computer </a:t>
            </a:r>
            <a:r>
              <a:rPr lang="en-US" sz="25920" b="1" dirty="0">
                <a:solidFill>
                  <a:schemeClr val="accent4"/>
                </a:solidFill>
              </a:rPr>
              <a:t>T</a:t>
            </a:r>
            <a:r>
              <a:rPr lang="ro-RO" sz="25920" b="1" dirty="0">
                <a:solidFill>
                  <a:schemeClr val="accent4"/>
                </a:solidFill>
              </a:rPr>
              <a:t>eacher</a:t>
            </a:r>
            <a:endParaRPr lang="ar-EG" sz="25920" b="1" dirty="0">
              <a:solidFill>
                <a:schemeClr val="accent4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79380C-05BD-2350-098C-4124DBCA475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0"/>
            <a:ext cx="6690732" cy="8363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9361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AD8213-06D5-E748-616B-712E6B0069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1D84737-7F08-BDED-831C-B1899563F6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871069" y="250845"/>
            <a:ext cx="7727910" cy="772791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CBCE9DD-298E-C353-2816-67D2E7B50699}"/>
              </a:ext>
            </a:extLst>
          </p:cNvPr>
          <p:cNvSpPr txBox="1">
            <a:spLocks/>
          </p:cNvSpPr>
          <p:nvPr/>
        </p:nvSpPr>
        <p:spPr>
          <a:xfrm>
            <a:off x="4817588" y="273147"/>
            <a:ext cx="9513869" cy="3166946"/>
          </a:xfrm>
        </p:spPr>
        <p:txBody>
          <a:bodyPr vert="horz" lIns="109728" tIns="54864" rIns="109728" bIns="54864" rtlCol="0" anchor="b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/>
              <a:t>3- </a:t>
            </a:r>
            <a:r>
              <a:rPr lang="en-US" dirty="0"/>
              <a:t>Blender is used to create animation movies.</a:t>
            </a:r>
            <a:endParaRPr lang="en-US" sz="4800" dirty="0"/>
          </a:p>
        </p:txBody>
      </p:sp>
      <p:pic>
        <p:nvPicPr>
          <p:cNvPr id="5" name="Picture 4" descr="An orange and blue symbol&#10;&#10;AI-generated content may be incorrect.">
            <a:hlinkClick r:id="rId3"/>
            <a:extLst>
              <a:ext uri="{FF2B5EF4-FFF2-40B4-BE49-F238E27FC236}">
                <a16:creationId xmlns:a16="http://schemas.microsoft.com/office/drawing/2014/main" id="{E117214B-43CC-0CBD-B3FC-414605155F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6841" y="3520960"/>
            <a:ext cx="5287564" cy="4376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140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AC91F2-3A73-DB3D-2379-0D5CB0F3B0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4DDFDEB-96E6-7C2A-28BC-C2542606E2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871069" y="250845"/>
            <a:ext cx="7727910" cy="772791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98F31E98-4263-3F6B-A334-1AE2B34090A9}"/>
              </a:ext>
            </a:extLst>
          </p:cNvPr>
          <p:cNvSpPr txBox="1">
            <a:spLocks/>
          </p:cNvSpPr>
          <p:nvPr/>
        </p:nvSpPr>
        <p:spPr>
          <a:xfrm>
            <a:off x="4817588" y="273147"/>
            <a:ext cx="9513869" cy="3166946"/>
          </a:xfrm>
        </p:spPr>
        <p:txBody>
          <a:bodyPr vert="horz" lIns="109728" tIns="54864" rIns="109728" bIns="54864" rtlCol="0" anchor="b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/>
              <a:t>3- </a:t>
            </a:r>
            <a:r>
              <a:rPr lang="en-US" dirty="0"/>
              <a:t>Blender is used to create animation movies.</a:t>
            </a:r>
            <a:endParaRPr lang="en-US" sz="48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E355F54-AA9A-358A-4C2E-9EECD84C30B3}"/>
              </a:ext>
            </a:extLst>
          </p:cNvPr>
          <p:cNvSpPr txBox="1">
            <a:spLocks/>
          </p:cNvSpPr>
          <p:nvPr/>
        </p:nvSpPr>
        <p:spPr>
          <a:xfrm>
            <a:off x="7009743" y="3748441"/>
            <a:ext cx="5544701" cy="3074478"/>
          </a:xfr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11500" b="1" dirty="0">
                <a:solidFill>
                  <a:schemeClr val="accent2"/>
                </a:solidFill>
              </a:rPr>
              <a:t>True</a:t>
            </a:r>
          </a:p>
        </p:txBody>
      </p:sp>
    </p:spTree>
    <p:extLst>
      <p:ext uri="{BB962C8B-B14F-4D97-AF65-F5344CB8AC3E}">
        <p14:creationId xmlns:p14="http://schemas.microsoft.com/office/powerpoint/2010/main" val="3978724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3203623"/>
            <a:ext cx="4844414" cy="5025978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3470817"/>
            <a:ext cx="1826894" cy="2838544"/>
          </a:xfrm>
          <a:prstGeom prst="rect">
            <a:avLst/>
          </a:prstGeo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30814" y="2011680"/>
            <a:ext cx="3383280" cy="338328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defTabSz="548640"/>
            <a:endParaRPr lang="ar-EG" sz="2160">
              <a:solidFill>
                <a:prstClr val="white"/>
              </a:solidFill>
              <a:latin typeface="Century Gothic" panose="020B0502020202020204"/>
              <a:cs typeface="Arial" panose="020B0604020202020204" pitchFamily="34" charset="0"/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9599295" y="1"/>
            <a:ext cx="1924064" cy="1369688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10327054" y="7315200"/>
            <a:ext cx="1192481" cy="914400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525374" y="0"/>
            <a:ext cx="822960" cy="13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defTabSz="548640"/>
            <a:endParaRPr lang="ar-EG" sz="2160">
              <a:solidFill>
                <a:prstClr val="white"/>
              </a:solidFill>
              <a:latin typeface="Century Gothic" panose="020B0502020202020204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3F4807A-5068-4492-8025-D75F320E90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4630400" cy="8229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lang="en-US" sz="2160">
              <a:solidFill>
                <a:prstClr val="white"/>
              </a:solidFill>
              <a:latin typeface="Century Gothic" panose="020B050202020202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88C28C-9251-9E62-3169-11305C5CD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50942" y="1591057"/>
            <a:ext cx="5544251" cy="3679808"/>
          </a:xfrm>
        </p:spPr>
        <p:txBody>
          <a:bodyPr vert="horz" lIns="109728" tIns="54864" rIns="109728" bIns="54864" rtlCol="0" anchor="b">
            <a:normAutofit/>
          </a:bodyPr>
          <a:lstStyle/>
          <a:p>
            <a:pPr rtl="0"/>
            <a:r>
              <a:rPr lang="en-US" sz="7200" b="1" dirty="0">
                <a:solidFill>
                  <a:srgbClr val="EBEBEB"/>
                </a:solidFill>
              </a:rPr>
              <a:t>Homework</a:t>
            </a:r>
          </a:p>
        </p:txBody>
      </p:sp>
      <p:sp>
        <p:nvSpPr>
          <p:cNvPr id="36" name="Freeform 36">
            <a:extLst>
              <a:ext uri="{FF2B5EF4-FFF2-40B4-BE49-F238E27FC236}">
                <a16:creationId xmlns:a16="http://schemas.microsoft.com/office/drawing/2014/main" id="{B24996F8-180C-4DCB-8A26-DFA336CDE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9575" y="-1"/>
            <a:ext cx="671366" cy="4451570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 defTabSz="548640"/>
            <a:endParaRPr lang="en-US" sz="2160">
              <a:solidFill>
                <a:prstClr val="black"/>
              </a:solidFill>
              <a:latin typeface="Century Gothic" panose="020B0502020202020204"/>
            </a:endParaRPr>
          </a:p>
        </p:txBody>
      </p:sp>
      <p:sp useBgFill="1">
        <p:nvSpPr>
          <p:cNvPr id="37" name="Freeform: Shape 36">
            <a:extLst>
              <a:ext uri="{FF2B5EF4-FFF2-40B4-BE49-F238E27FC236}">
                <a16:creationId xmlns:a16="http://schemas.microsoft.com/office/drawing/2014/main" id="{D8B22DE2-C518-4F77-BE90-E1B6B1909D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5400000" flipH="1">
            <a:off x="82753" y="-82752"/>
            <a:ext cx="8229601" cy="8395102"/>
          </a:xfrm>
          <a:custGeom>
            <a:avLst/>
            <a:gdLst>
              <a:gd name="connsiteX0" fmla="*/ 6858001 w 6858001"/>
              <a:gd name="connsiteY0" fmla="*/ 1344715 h 6995918"/>
              <a:gd name="connsiteX1" fmla="*/ 6858001 w 6858001"/>
              <a:gd name="connsiteY1" fmla="*/ 1177 h 6995918"/>
              <a:gd name="connsiteX2" fmla="*/ 6702324 w 6858001"/>
              <a:gd name="connsiteY2" fmla="*/ 26222 h 6995918"/>
              <a:gd name="connsiteX3" fmla="*/ 6547333 w 6858001"/>
              <a:gd name="connsiteY3" fmla="*/ 50091 h 6995918"/>
              <a:gd name="connsiteX4" fmla="*/ 6391657 w 6858001"/>
              <a:gd name="connsiteY4" fmla="*/ 73455 h 6995918"/>
              <a:gd name="connsiteX5" fmla="*/ 6235294 w 6858001"/>
              <a:gd name="connsiteY5" fmla="*/ 93458 h 6995918"/>
              <a:gd name="connsiteX6" fmla="*/ 6079618 w 6858001"/>
              <a:gd name="connsiteY6" fmla="*/ 113629 h 6995918"/>
              <a:gd name="connsiteX7" fmla="*/ 5923255 w 6858001"/>
              <a:gd name="connsiteY7" fmla="*/ 132455 h 6995918"/>
              <a:gd name="connsiteX8" fmla="*/ 5768950 w 6858001"/>
              <a:gd name="connsiteY8" fmla="*/ 148591 h 6995918"/>
              <a:gd name="connsiteX9" fmla="*/ 5612588 w 6858001"/>
              <a:gd name="connsiteY9" fmla="*/ 163887 h 6995918"/>
              <a:gd name="connsiteX10" fmla="*/ 5456911 w 6858001"/>
              <a:gd name="connsiteY10" fmla="*/ 177839 h 6995918"/>
              <a:gd name="connsiteX11" fmla="*/ 5303978 w 6858001"/>
              <a:gd name="connsiteY11" fmla="*/ 189941 h 6995918"/>
              <a:gd name="connsiteX12" fmla="*/ 5148987 w 6858001"/>
              <a:gd name="connsiteY12" fmla="*/ 202044 h 6995918"/>
              <a:gd name="connsiteX13" fmla="*/ 4996054 w 6858001"/>
              <a:gd name="connsiteY13" fmla="*/ 212129 h 6995918"/>
              <a:gd name="connsiteX14" fmla="*/ 4843120 w 6858001"/>
              <a:gd name="connsiteY14" fmla="*/ 220029 h 6995918"/>
              <a:gd name="connsiteX15" fmla="*/ 4690873 w 6858001"/>
              <a:gd name="connsiteY15" fmla="*/ 228266 h 6995918"/>
              <a:gd name="connsiteX16" fmla="*/ 4539997 w 6858001"/>
              <a:gd name="connsiteY16" fmla="*/ 235157 h 6995918"/>
              <a:gd name="connsiteX17" fmla="*/ 4390492 w 6858001"/>
              <a:gd name="connsiteY17" fmla="*/ 240032 h 6995918"/>
              <a:gd name="connsiteX18" fmla="*/ 4240988 w 6858001"/>
              <a:gd name="connsiteY18" fmla="*/ 244234 h 6995918"/>
              <a:gd name="connsiteX19" fmla="*/ 4092855 w 6858001"/>
              <a:gd name="connsiteY19" fmla="*/ 248268 h 6995918"/>
              <a:gd name="connsiteX20" fmla="*/ 3946780 w 6858001"/>
              <a:gd name="connsiteY20" fmla="*/ 250117 h 6995918"/>
              <a:gd name="connsiteX21" fmla="*/ 3800704 w 6858001"/>
              <a:gd name="connsiteY21" fmla="*/ 252134 h 6995918"/>
              <a:gd name="connsiteX22" fmla="*/ 3656686 w 6858001"/>
              <a:gd name="connsiteY22" fmla="*/ 253143 h 6995918"/>
              <a:gd name="connsiteX23" fmla="*/ 3514040 w 6858001"/>
              <a:gd name="connsiteY23" fmla="*/ 252134 h 6995918"/>
              <a:gd name="connsiteX24" fmla="*/ 3372765 w 6858001"/>
              <a:gd name="connsiteY24" fmla="*/ 252134 h 6995918"/>
              <a:gd name="connsiteX25" fmla="*/ 3232862 w 6858001"/>
              <a:gd name="connsiteY25" fmla="*/ 250117 h 6995918"/>
              <a:gd name="connsiteX26" fmla="*/ 3095702 w 6858001"/>
              <a:gd name="connsiteY26" fmla="*/ 247092 h 6995918"/>
              <a:gd name="connsiteX27" fmla="*/ 2959914 w 6858001"/>
              <a:gd name="connsiteY27" fmla="*/ 244234 h 6995918"/>
              <a:gd name="connsiteX28" fmla="*/ 2826868 w 6858001"/>
              <a:gd name="connsiteY28" fmla="*/ 241040 h 6995918"/>
              <a:gd name="connsiteX29" fmla="*/ 2694509 w 6858001"/>
              <a:gd name="connsiteY29" fmla="*/ 236166 h 6995918"/>
              <a:gd name="connsiteX30" fmla="*/ 2564208 w 6858001"/>
              <a:gd name="connsiteY30" fmla="*/ 230955 h 6995918"/>
              <a:gd name="connsiteX31" fmla="*/ 2436649 w 6858001"/>
              <a:gd name="connsiteY31" fmla="*/ 226249 h 6995918"/>
              <a:gd name="connsiteX32" fmla="*/ 2187703 w 6858001"/>
              <a:gd name="connsiteY32" fmla="*/ 212969 h 6995918"/>
              <a:gd name="connsiteX33" fmla="*/ 1949045 w 6858001"/>
              <a:gd name="connsiteY33" fmla="*/ 198850 h 6995918"/>
              <a:gd name="connsiteX34" fmla="*/ 1719988 w 6858001"/>
              <a:gd name="connsiteY34" fmla="*/ 184058 h 6995918"/>
              <a:gd name="connsiteX35" fmla="*/ 1503275 w 6858001"/>
              <a:gd name="connsiteY35" fmla="*/ 167753 h 6995918"/>
              <a:gd name="connsiteX36" fmla="*/ 1296163 w 6858001"/>
              <a:gd name="connsiteY36" fmla="*/ 150776 h 6995918"/>
              <a:gd name="connsiteX37" fmla="*/ 1104139 w 6858001"/>
              <a:gd name="connsiteY37" fmla="*/ 132455 h 6995918"/>
              <a:gd name="connsiteX38" fmla="*/ 923774 w 6858001"/>
              <a:gd name="connsiteY38" fmla="*/ 114469 h 6995918"/>
              <a:gd name="connsiteX39" fmla="*/ 757810 w 6858001"/>
              <a:gd name="connsiteY39" fmla="*/ 96484 h 6995918"/>
              <a:gd name="connsiteX40" fmla="*/ 605563 w 6858001"/>
              <a:gd name="connsiteY40" fmla="*/ 79507 h 6995918"/>
              <a:gd name="connsiteX41" fmla="*/ 470460 w 6858001"/>
              <a:gd name="connsiteY41" fmla="*/ 63370 h 6995918"/>
              <a:gd name="connsiteX42" fmla="*/ 348388 w 6858001"/>
              <a:gd name="connsiteY42" fmla="*/ 48074 h 6995918"/>
              <a:gd name="connsiteX43" fmla="*/ 245518 w 6858001"/>
              <a:gd name="connsiteY43" fmla="*/ 35299 h 6995918"/>
              <a:gd name="connsiteX44" fmla="*/ 159107 w 6858001"/>
              <a:gd name="connsiteY44" fmla="*/ 23197 h 6995918"/>
              <a:gd name="connsiteX45" fmla="*/ 40463 w 6858001"/>
              <a:gd name="connsiteY45" fmla="*/ 5883 h 6995918"/>
              <a:gd name="connsiteX46" fmla="*/ 1 w 6858001"/>
              <a:gd name="connsiteY46" fmla="*/ 0 h 6995918"/>
              <a:gd name="connsiteX47" fmla="*/ 1 w 6858001"/>
              <a:gd name="connsiteY47" fmla="*/ 905354 h 6995918"/>
              <a:gd name="connsiteX48" fmla="*/ 0 w 6858001"/>
              <a:gd name="connsiteY48" fmla="*/ 905354 h 6995918"/>
              <a:gd name="connsiteX49" fmla="*/ 0 w 6858001"/>
              <a:gd name="connsiteY49" fmla="*/ 6995918 h 6995918"/>
              <a:gd name="connsiteX50" fmla="*/ 6858000 w 6858001"/>
              <a:gd name="connsiteY50" fmla="*/ 6995918 h 6995918"/>
              <a:gd name="connsiteX51" fmla="*/ 6858000 w 6858001"/>
              <a:gd name="connsiteY51" fmla="*/ 1344715 h 6995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6995918">
                <a:moveTo>
                  <a:pt x="6858001" y="1344715"/>
                </a:moveTo>
                <a:lnTo>
                  <a:pt x="6858001" y="1177"/>
                </a:lnTo>
                <a:lnTo>
                  <a:pt x="6702324" y="26222"/>
                </a:lnTo>
                <a:lnTo>
                  <a:pt x="6547333" y="50091"/>
                </a:lnTo>
                <a:lnTo>
                  <a:pt x="6391657" y="73455"/>
                </a:lnTo>
                <a:lnTo>
                  <a:pt x="6235294" y="93458"/>
                </a:lnTo>
                <a:lnTo>
                  <a:pt x="6079618" y="113629"/>
                </a:lnTo>
                <a:lnTo>
                  <a:pt x="5923255" y="132455"/>
                </a:lnTo>
                <a:lnTo>
                  <a:pt x="5768950" y="148591"/>
                </a:lnTo>
                <a:lnTo>
                  <a:pt x="5612588" y="163887"/>
                </a:lnTo>
                <a:lnTo>
                  <a:pt x="5456911" y="177839"/>
                </a:lnTo>
                <a:lnTo>
                  <a:pt x="5303978" y="189941"/>
                </a:lnTo>
                <a:lnTo>
                  <a:pt x="5148987" y="202044"/>
                </a:lnTo>
                <a:lnTo>
                  <a:pt x="4996054" y="212129"/>
                </a:lnTo>
                <a:lnTo>
                  <a:pt x="4843120" y="220029"/>
                </a:lnTo>
                <a:lnTo>
                  <a:pt x="4690873" y="228266"/>
                </a:lnTo>
                <a:lnTo>
                  <a:pt x="4539997" y="235157"/>
                </a:lnTo>
                <a:lnTo>
                  <a:pt x="4390492" y="240032"/>
                </a:lnTo>
                <a:lnTo>
                  <a:pt x="4240988" y="244234"/>
                </a:lnTo>
                <a:lnTo>
                  <a:pt x="4092855" y="248268"/>
                </a:lnTo>
                <a:lnTo>
                  <a:pt x="3946780" y="250117"/>
                </a:lnTo>
                <a:lnTo>
                  <a:pt x="3800704" y="252134"/>
                </a:lnTo>
                <a:lnTo>
                  <a:pt x="3656686" y="253143"/>
                </a:lnTo>
                <a:lnTo>
                  <a:pt x="3514040" y="252134"/>
                </a:lnTo>
                <a:lnTo>
                  <a:pt x="3372765" y="252134"/>
                </a:lnTo>
                <a:lnTo>
                  <a:pt x="3232862" y="250117"/>
                </a:lnTo>
                <a:lnTo>
                  <a:pt x="3095702" y="247092"/>
                </a:lnTo>
                <a:lnTo>
                  <a:pt x="2959914" y="244234"/>
                </a:lnTo>
                <a:lnTo>
                  <a:pt x="2826868" y="241040"/>
                </a:lnTo>
                <a:lnTo>
                  <a:pt x="2694509" y="236166"/>
                </a:lnTo>
                <a:lnTo>
                  <a:pt x="2564208" y="230955"/>
                </a:lnTo>
                <a:lnTo>
                  <a:pt x="2436649" y="226249"/>
                </a:lnTo>
                <a:lnTo>
                  <a:pt x="2187703" y="212969"/>
                </a:lnTo>
                <a:lnTo>
                  <a:pt x="1949045" y="198850"/>
                </a:lnTo>
                <a:lnTo>
                  <a:pt x="1719988" y="184058"/>
                </a:lnTo>
                <a:lnTo>
                  <a:pt x="1503275" y="167753"/>
                </a:lnTo>
                <a:lnTo>
                  <a:pt x="1296163" y="150776"/>
                </a:lnTo>
                <a:lnTo>
                  <a:pt x="1104139" y="132455"/>
                </a:lnTo>
                <a:lnTo>
                  <a:pt x="923774" y="114469"/>
                </a:lnTo>
                <a:lnTo>
                  <a:pt x="757810" y="96484"/>
                </a:lnTo>
                <a:lnTo>
                  <a:pt x="605563" y="79507"/>
                </a:lnTo>
                <a:lnTo>
                  <a:pt x="470460" y="63370"/>
                </a:lnTo>
                <a:lnTo>
                  <a:pt x="348388" y="48074"/>
                </a:lnTo>
                <a:lnTo>
                  <a:pt x="245518" y="35299"/>
                </a:lnTo>
                <a:lnTo>
                  <a:pt x="159107" y="23197"/>
                </a:lnTo>
                <a:lnTo>
                  <a:pt x="40463" y="5883"/>
                </a:lnTo>
                <a:lnTo>
                  <a:pt x="1" y="0"/>
                </a:lnTo>
                <a:lnTo>
                  <a:pt x="1" y="905354"/>
                </a:lnTo>
                <a:lnTo>
                  <a:pt x="0" y="905354"/>
                </a:lnTo>
                <a:lnTo>
                  <a:pt x="0" y="6995918"/>
                </a:lnTo>
                <a:lnTo>
                  <a:pt x="6858000" y="6995918"/>
                </a:lnTo>
                <a:lnTo>
                  <a:pt x="6858000" y="1344715"/>
                </a:lnTo>
                <a:close/>
              </a:path>
            </a:pathLst>
          </a:custGeom>
          <a:ln>
            <a:noFill/>
          </a:ln>
        </p:spPr>
        <p:txBody>
          <a:bodyPr/>
          <a:lstStyle/>
          <a:p>
            <a:pPr defTabSz="548640"/>
            <a:endParaRPr lang="ar-EG" sz="2160">
              <a:solidFill>
                <a:prstClr val="black"/>
              </a:solidFill>
              <a:latin typeface="Century Gothic" panose="020B0502020202020204"/>
              <a:cs typeface="Arial" panose="020B0604020202020204" pitchFamily="34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30182B0-3559-41D5-9EBC-0BD86BEDA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525374" y="0"/>
            <a:ext cx="822960" cy="13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defTabSz="548640"/>
            <a:endParaRPr lang="ar-EG" sz="2160">
              <a:solidFill>
                <a:prstClr val="white"/>
              </a:solidFill>
              <a:latin typeface="Century Gothic" panose="020B0502020202020204"/>
              <a:cs typeface="Arial" panose="020B0604020202020204" pitchFamily="34" charset="0"/>
            </a:endParaRPr>
          </a:p>
        </p:txBody>
      </p:sp>
      <p:pic>
        <p:nvPicPr>
          <p:cNvPr id="4" name="Picture 3" descr="A book and pencil with a house on it&#10;&#10;AI-generated content may be incorrect.">
            <a:extLst>
              <a:ext uri="{FF2B5EF4-FFF2-40B4-BE49-F238E27FC236}">
                <a16:creationId xmlns:a16="http://schemas.microsoft.com/office/drawing/2014/main" id="{515F8D11-1598-8D65-420D-8D1057D8488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626" y="844188"/>
            <a:ext cx="6540668" cy="6540668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5501704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CB4CD8-2651-7C76-8647-7D65C9309D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0DF34-8650-7EDE-10FC-55898330F8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6415" y="1737360"/>
            <a:ext cx="8029316" cy="4971326"/>
          </a:xfrm>
        </p:spPr>
        <p:txBody>
          <a:bodyPr vert="horz" lIns="109728" tIns="54864" rIns="109728" bIns="54864" rtlCol="0" anchor="b">
            <a:noAutofit/>
          </a:bodyPr>
          <a:lstStyle/>
          <a:p>
            <a:pPr rtl="0">
              <a:lnSpc>
                <a:spcPct val="90000"/>
              </a:lnSpc>
            </a:pPr>
            <a:r>
              <a:rPr lang="en-US" sz="10560" b="1" dirty="0">
                <a:solidFill>
                  <a:srgbClr val="EBEBEB"/>
                </a:solidFill>
              </a:rPr>
              <a:t>Page Number </a:t>
            </a:r>
            <a:br>
              <a:rPr lang="en-US" sz="10560" b="1" dirty="0">
                <a:solidFill>
                  <a:srgbClr val="EBEBEB"/>
                </a:solidFill>
              </a:rPr>
            </a:br>
            <a:r>
              <a:rPr lang="en-US" sz="10560" b="1" dirty="0">
                <a:solidFill>
                  <a:srgbClr val="EBEBEB"/>
                </a:solidFill>
              </a:rPr>
              <a:t>11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349DDB0-F4E3-E02F-FF89-EC2D2A42D84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154" r="9154"/>
          <a:stretch/>
        </p:blipFill>
        <p:spPr>
          <a:xfrm>
            <a:off x="24" y="12"/>
            <a:ext cx="5378333" cy="8229588"/>
          </a:xfrm>
          <a:custGeom>
            <a:avLst/>
            <a:gdLst/>
            <a:ahLst/>
            <a:cxnLst/>
            <a:rect l="l" t="t" r="r" b="b"/>
            <a:pathLst>
              <a:path w="4481964" h="6858000">
                <a:moveTo>
                  <a:pt x="0" y="0"/>
                </a:moveTo>
                <a:lnTo>
                  <a:pt x="3137249" y="0"/>
                </a:lnTo>
                <a:lnTo>
                  <a:pt x="4480787" y="0"/>
                </a:lnTo>
                <a:lnTo>
                  <a:pt x="4455742" y="155676"/>
                </a:lnTo>
                <a:lnTo>
                  <a:pt x="4431873" y="310667"/>
                </a:lnTo>
                <a:lnTo>
                  <a:pt x="4408509" y="466344"/>
                </a:lnTo>
                <a:lnTo>
                  <a:pt x="4388506" y="622706"/>
                </a:lnTo>
                <a:lnTo>
                  <a:pt x="4368335" y="778383"/>
                </a:lnTo>
                <a:lnTo>
                  <a:pt x="4349509" y="934745"/>
                </a:lnTo>
                <a:lnTo>
                  <a:pt x="4333373" y="1089050"/>
                </a:lnTo>
                <a:lnTo>
                  <a:pt x="4318077" y="1245413"/>
                </a:lnTo>
                <a:lnTo>
                  <a:pt x="4304125" y="1401089"/>
                </a:lnTo>
                <a:lnTo>
                  <a:pt x="4292023" y="1554023"/>
                </a:lnTo>
                <a:lnTo>
                  <a:pt x="4279920" y="1709013"/>
                </a:lnTo>
                <a:lnTo>
                  <a:pt x="4269835" y="1861947"/>
                </a:lnTo>
                <a:lnTo>
                  <a:pt x="4261935" y="2014880"/>
                </a:lnTo>
                <a:lnTo>
                  <a:pt x="4253698" y="2167128"/>
                </a:lnTo>
                <a:lnTo>
                  <a:pt x="4246807" y="2318004"/>
                </a:lnTo>
                <a:lnTo>
                  <a:pt x="4241932" y="2467508"/>
                </a:lnTo>
                <a:lnTo>
                  <a:pt x="4237730" y="2617013"/>
                </a:lnTo>
                <a:lnTo>
                  <a:pt x="4233696" y="2765145"/>
                </a:lnTo>
                <a:lnTo>
                  <a:pt x="4231847" y="2911221"/>
                </a:lnTo>
                <a:lnTo>
                  <a:pt x="4229830" y="3057296"/>
                </a:lnTo>
                <a:lnTo>
                  <a:pt x="4228821" y="3201314"/>
                </a:lnTo>
                <a:lnTo>
                  <a:pt x="4229830" y="3343960"/>
                </a:lnTo>
                <a:lnTo>
                  <a:pt x="4229830" y="3485235"/>
                </a:lnTo>
                <a:lnTo>
                  <a:pt x="4231847" y="3625138"/>
                </a:lnTo>
                <a:lnTo>
                  <a:pt x="4234872" y="3762298"/>
                </a:lnTo>
                <a:lnTo>
                  <a:pt x="4237730" y="3898087"/>
                </a:lnTo>
                <a:lnTo>
                  <a:pt x="4240924" y="4031132"/>
                </a:lnTo>
                <a:lnTo>
                  <a:pt x="4245798" y="4163491"/>
                </a:lnTo>
                <a:lnTo>
                  <a:pt x="4251009" y="4293793"/>
                </a:lnTo>
                <a:lnTo>
                  <a:pt x="4255715" y="4421352"/>
                </a:lnTo>
                <a:lnTo>
                  <a:pt x="4268995" y="4670298"/>
                </a:lnTo>
                <a:lnTo>
                  <a:pt x="4283114" y="4908956"/>
                </a:lnTo>
                <a:lnTo>
                  <a:pt x="4297906" y="5138013"/>
                </a:lnTo>
                <a:lnTo>
                  <a:pt x="4314211" y="5354726"/>
                </a:lnTo>
                <a:lnTo>
                  <a:pt x="4331188" y="5561838"/>
                </a:lnTo>
                <a:lnTo>
                  <a:pt x="4349509" y="5753862"/>
                </a:lnTo>
                <a:lnTo>
                  <a:pt x="4367495" y="5934227"/>
                </a:lnTo>
                <a:lnTo>
                  <a:pt x="4385480" y="6100191"/>
                </a:lnTo>
                <a:lnTo>
                  <a:pt x="4402457" y="6252438"/>
                </a:lnTo>
                <a:lnTo>
                  <a:pt x="4418594" y="6387541"/>
                </a:lnTo>
                <a:lnTo>
                  <a:pt x="4433890" y="6509613"/>
                </a:lnTo>
                <a:lnTo>
                  <a:pt x="4446665" y="6612483"/>
                </a:lnTo>
                <a:lnTo>
                  <a:pt x="4458767" y="6698894"/>
                </a:lnTo>
                <a:lnTo>
                  <a:pt x="4476081" y="6817538"/>
                </a:lnTo>
                <a:lnTo>
                  <a:pt x="4481964" y="6858000"/>
                </a:lnTo>
                <a:lnTo>
                  <a:pt x="3577807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995973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3203623"/>
            <a:ext cx="4844414" cy="5025978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3470817"/>
            <a:ext cx="1826894" cy="2838544"/>
          </a:xfrm>
          <a:prstGeom prst="rect">
            <a:avLst/>
          </a:prstGeo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30814" y="2011680"/>
            <a:ext cx="3383280" cy="338328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defTabSz="548640"/>
            <a:endParaRPr lang="ar-EG" sz="2160">
              <a:solidFill>
                <a:prstClr val="white"/>
              </a:solidFill>
              <a:latin typeface="Century Gothic" panose="020B0502020202020204"/>
              <a:cs typeface="Arial" panose="020B0604020202020204" pitchFamily="34" charset="0"/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9599295" y="1"/>
            <a:ext cx="1924064" cy="1369688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10327054" y="7315200"/>
            <a:ext cx="1192481" cy="914400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525374" y="0"/>
            <a:ext cx="822960" cy="13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defTabSz="548640"/>
            <a:endParaRPr lang="ar-EG" sz="2160">
              <a:solidFill>
                <a:prstClr val="white"/>
              </a:solidFill>
              <a:latin typeface="Century Gothic" panose="020B0502020202020204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3F4807A-5068-4492-8025-D75F320E90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4630400" cy="8229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endParaRPr lang="en-US" sz="2160">
              <a:solidFill>
                <a:prstClr val="white"/>
              </a:solidFill>
              <a:latin typeface="Century Gothic" panose="020B050202020202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C6AA70-7FFD-C6A2-1D15-7C3137E69D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79674" y="1136693"/>
            <a:ext cx="5466157" cy="6404367"/>
          </a:xfrm>
        </p:spPr>
        <p:txBody>
          <a:bodyPr vert="horz" lIns="109728" tIns="54864" rIns="109728" bIns="54864" rtlCol="0" anchor="b">
            <a:normAutofit/>
          </a:bodyPr>
          <a:lstStyle/>
          <a:p>
            <a:pPr rtl="0"/>
            <a:r>
              <a:rPr lang="en-US" sz="5400" dirty="0">
                <a:solidFill>
                  <a:srgbClr val="EBEBEB"/>
                </a:solidFill>
              </a:rPr>
              <a:t>Try to solve the questions by yourself, and if you can't, we'll solve them together in the next session</a:t>
            </a:r>
          </a:p>
        </p:txBody>
      </p:sp>
      <p:sp>
        <p:nvSpPr>
          <p:cNvPr id="36" name="Freeform 36">
            <a:extLst>
              <a:ext uri="{FF2B5EF4-FFF2-40B4-BE49-F238E27FC236}">
                <a16:creationId xmlns:a16="http://schemas.microsoft.com/office/drawing/2014/main" id="{B24996F8-180C-4DCB-8A26-DFA336CDE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9575" y="-1"/>
            <a:ext cx="671366" cy="4451570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 defTabSz="548640"/>
            <a:endParaRPr lang="en-US" sz="2160">
              <a:solidFill>
                <a:prstClr val="black"/>
              </a:solidFill>
              <a:latin typeface="Century Gothic" panose="020B0502020202020204"/>
            </a:endParaRPr>
          </a:p>
        </p:txBody>
      </p:sp>
      <p:sp useBgFill="1">
        <p:nvSpPr>
          <p:cNvPr id="37" name="Freeform: Shape 36">
            <a:extLst>
              <a:ext uri="{FF2B5EF4-FFF2-40B4-BE49-F238E27FC236}">
                <a16:creationId xmlns:a16="http://schemas.microsoft.com/office/drawing/2014/main" id="{D8B22DE2-C518-4F77-BE90-E1B6B1909D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5400000" flipH="1">
            <a:off x="82753" y="-82752"/>
            <a:ext cx="8229601" cy="8395102"/>
          </a:xfrm>
          <a:custGeom>
            <a:avLst/>
            <a:gdLst>
              <a:gd name="connsiteX0" fmla="*/ 6858001 w 6858001"/>
              <a:gd name="connsiteY0" fmla="*/ 1344715 h 6995918"/>
              <a:gd name="connsiteX1" fmla="*/ 6858001 w 6858001"/>
              <a:gd name="connsiteY1" fmla="*/ 1177 h 6995918"/>
              <a:gd name="connsiteX2" fmla="*/ 6702324 w 6858001"/>
              <a:gd name="connsiteY2" fmla="*/ 26222 h 6995918"/>
              <a:gd name="connsiteX3" fmla="*/ 6547333 w 6858001"/>
              <a:gd name="connsiteY3" fmla="*/ 50091 h 6995918"/>
              <a:gd name="connsiteX4" fmla="*/ 6391657 w 6858001"/>
              <a:gd name="connsiteY4" fmla="*/ 73455 h 6995918"/>
              <a:gd name="connsiteX5" fmla="*/ 6235294 w 6858001"/>
              <a:gd name="connsiteY5" fmla="*/ 93458 h 6995918"/>
              <a:gd name="connsiteX6" fmla="*/ 6079618 w 6858001"/>
              <a:gd name="connsiteY6" fmla="*/ 113629 h 6995918"/>
              <a:gd name="connsiteX7" fmla="*/ 5923255 w 6858001"/>
              <a:gd name="connsiteY7" fmla="*/ 132455 h 6995918"/>
              <a:gd name="connsiteX8" fmla="*/ 5768950 w 6858001"/>
              <a:gd name="connsiteY8" fmla="*/ 148591 h 6995918"/>
              <a:gd name="connsiteX9" fmla="*/ 5612588 w 6858001"/>
              <a:gd name="connsiteY9" fmla="*/ 163887 h 6995918"/>
              <a:gd name="connsiteX10" fmla="*/ 5456911 w 6858001"/>
              <a:gd name="connsiteY10" fmla="*/ 177839 h 6995918"/>
              <a:gd name="connsiteX11" fmla="*/ 5303978 w 6858001"/>
              <a:gd name="connsiteY11" fmla="*/ 189941 h 6995918"/>
              <a:gd name="connsiteX12" fmla="*/ 5148987 w 6858001"/>
              <a:gd name="connsiteY12" fmla="*/ 202044 h 6995918"/>
              <a:gd name="connsiteX13" fmla="*/ 4996054 w 6858001"/>
              <a:gd name="connsiteY13" fmla="*/ 212129 h 6995918"/>
              <a:gd name="connsiteX14" fmla="*/ 4843120 w 6858001"/>
              <a:gd name="connsiteY14" fmla="*/ 220029 h 6995918"/>
              <a:gd name="connsiteX15" fmla="*/ 4690873 w 6858001"/>
              <a:gd name="connsiteY15" fmla="*/ 228266 h 6995918"/>
              <a:gd name="connsiteX16" fmla="*/ 4539997 w 6858001"/>
              <a:gd name="connsiteY16" fmla="*/ 235157 h 6995918"/>
              <a:gd name="connsiteX17" fmla="*/ 4390492 w 6858001"/>
              <a:gd name="connsiteY17" fmla="*/ 240032 h 6995918"/>
              <a:gd name="connsiteX18" fmla="*/ 4240988 w 6858001"/>
              <a:gd name="connsiteY18" fmla="*/ 244234 h 6995918"/>
              <a:gd name="connsiteX19" fmla="*/ 4092855 w 6858001"/>
              <a:gd name="connsiteY19" fmla="*/ 248268 h 6995918"/>
              <a:gd name="connsiteX20" fmla="*/ 3946780 w 6858001"/>
              <a:gd name="connsiteY20" fmla="*/ 250117 h 6995918"/>
              <a:gd name="connsiteX21" fmla="*/ 3800704 w 6858001"/>
              <a:gd name="connsiteY21" fmla="*/ 252134 h 6995918"/>
              <a:gd name="connsiteX22" fmla="*/ 3656686 w 6858001"/>
              <a:gd name="connsiteY22" fmla="*/ 253143 h 6995918"/>
              <a:gd name="connsiteX23" fmla="*/ 3514040 w 6858001"/>
              <a:gd name="connsiteY23" fmla="*/ 252134 h 6995918"/>
              <a:gd name="connsiteX24" fmla="*/ 3372765 w 6858001"/>
              <a:gd name="connsiteY24" fmla="*/ 252134 h 6995918"/>
              <a:gd name="connsiteX25" fmla="*/ 3232862 w 6858001"/>
              <a:gd name="connsiteY25" fmla="*/ 250117 h 6995918"/>
              <a:gd name="connsiteX26" fmla="*/ 3095702 w 6858001"/>
              <a:gd name="connsiteY26" fmla="*/ 247092 h 6995918"/>
              <a:gd name="connsiteX27" fmla="*/ 2959914 w 6858001"/>
              <a:gd name="connsiteY27" fmla="*/ 244234 h 6995918"/>
              <a:gd name="connsiteX28" fmla="*/ 2826868 w 6858001"/>
              <a:gd name="connsiteY28" fmla="*/ 241040 h 6995918"/>
              <a:gd name="connsiteX29" fmla="*/ 2694509 w 6858001"/>
              <a:gd name="connsiteY29" fmla="*/ 236166 h 6995918"/>
              <a:gd name="connsiteX30" fmla="*/ 2564208 w 6858001"/>
              <a:gd name="connsiteY30" fmla="*/ 230955 h 6995918"/>
              <a:gd name="connsiteX31" fmla="*/ 2436649 w 6858001"/>
              <a:gd name="connsiteY31" fmla="*/ 226249 h 6995918"/>
              <a:gd name="connsiteX32" fmla="*/ 2187703 w 6858001"/>
              <a:gd name="connsiteY32" fmla="*/ 212969 h 6995918"/>
              <a:gd name="connsiteX33" fmla="*/ 1949045 w 6858001"/>
              <a:gd name="connsiteY33" fmla="*/ 198850 h 6995918"/>
              <a:gd name="connsiteX34" fmla="*/ 1719988 w 6858001"/>
              <a:gd name="connsiteY34" fmla="*/ 184058 h 6995918"/>
              <a:gd name="connsiteX35" fmla="*/ 1503275 w 6858001"/>
              <a:gd name="connsiteY35" fmla="*/ 167753 h 6995918"/>
              <a:gd name="connsiteX36" fmla="*/ 1296163 w 6858001"/>
              <a:gd name="connsiteY36" fmla="*/ 150776 h 6995918"/>
              <a:gd name="connsiteX37" fmla="*/ 1104139 w 6858001"/>
              <a:gd name="connsiteY37" fmla="*/ 132455 h 6995918"/>
              <a:gd name="connsiteX38" fmla="*/ 923774 w 6858001"/>
              <a:gd name="connsiteY38" fmla="*/ 114469 h 6995918"/>
              <a:gd name="connsiteX39" fmla="*/ 757810 w 6858001"/>
              <a:gd name="connsiteY39" fmla="*/ 96484 h 6995918"/>
              <a:gd name="connsiteX40" fmla="*/ 605563 w 6858001"/>
              <a:gd name="connsiteY40" fmla="*/ 79507 h 6995918"/>
              <a:gd name="connsiteX41" fmla="*/ 470460 w 6858001"/>
              <a:gd name="connsiteY41" fmla="*/ 63370 h 6995918"/>
              <a:gd name="connsiteX42" fmla="*/ 348388 w 6858001"/>
              <a:gd name="connsiteY42" fmla="*/ 48074 h 6995918"/>
              <a:gd name="connsiteX43" fmla="*/ 245518 w 6858001"/>
              <a:gd name="connsiteY43" fmla="*/ 35299 h 6995918"/>
              <a:gd name="connsiteX44" fmla="*/ 159107 w 6858001"/>
              <a:gd name="connsiteY44" fmla="*/ 23197 h 6995918"/>
              <a:gd name="connsiteX45" fmla="*/ 40463 w 6858001"/>
              <a:gd name="connsiteY45" fmla="*/ 5883 h 6995918"/>
              <a:gd name="connsiteX46" fmla="*/ 1 w 6858001"/>
              <a:gd name="connsiteY46" fmla="*/ 0 h 6995918"/>
              <a:gd name="connsiteX47" fmla="*/ 1 w 6858001"/>
              <a:gd name="connsiteY47" fmla="*/ 905354 h 6995918"/>
              <a:gd name="connsiteX48" fmla="*/ 0 w 6858001"/>
              <a:gd name="connsiteY48" fmla="*/ 905354 h 6995918"/>
              <a:gd name="connsiteX49" fmla="*/ 0 w 6858001"/>
              <a:gd name="connsiteY49" fmla="*/ 6995918 h 6995918"/>
              <a:gd name="connsiteX50" fmla="*/ 6858000 w 6858001"/>
              <a:gd name="connsiteY50" fmla="*/ 6995918 h 6995918"/>
              <a:gd name="connsiteX51" fmla="*/ 6858000 w 6858001"/>
              <a:gd name="connsiteY51" fmla="*/ 1344715 h 6995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6995918">
                <a:moveTo>
                  <a:pt x="6858001" y="1344715"/>
                </a:moveTo>
                <a:lnTo>
                  <a:pt x="6858001" y="1177"/>
                </a:lnTo>
                <a:lnTo>
                  <a:pt x="6702324" y="26222"/>
                </a:lnTo>
                <a:lnTo>
                  <a:pt x="6547333" y="50091"/>
                </a:lnTo>
                <a:lnTo>
                  <a:pt x="6391657" y="73455"/>
                </a:lnTo>
                <a:lnTo>
                  <a:pt x="6235294" y="93458"/>
                </a:lnTo>
                <a:lnTo>
                  <a:pt x="6079618" y="113629"/>
                </a:lnTo>
                <a:lnTo>
                  <a:pt x="5923255" y="132455"/>
                </a:lnTo>
                <a:lnTo>
                  <a:pt x="5768950" y="148591"/>
                </a:lnTo>
                <a:lnTo>
                  <a:pt x="5612588" y="163887"/>
                </a:lnTo>
                <a:lnTo>
                  <a:pt x="5456911" y="177839"/>
                </a:lnTo>
                <a:lnTo>
                  <a:pt x="5303978" y="189941"/>
                </a:lnTo>
                <a:lnTo>
                  <a:pt x="5148987" y="202044"/>
                </a:lnTo>
                <a:lnTo>
                  <a:pt x="4996054" y="212129"/>
                </a:lnTo>
                <a:lnTo>
                  <a:pt x="4843120" y="220029"/>
                </a:lnTo>
                <a:lnTo>
                  <a:pt x="4690873" y="228266"/>
                </a:lnTo>
                <a:lnTo>
                  <a:pt x="4539997" y="235157"/>
                </a:lnTo>
                <a:lnTo>
                  <a:pt x="4390492" y="240032"/>
                </a:lnTo>
                <a:lnTo>
                  <a:pt x="4240988" y="244234"/>
                </a:lnTo>
                <a:lnTo>
                  <a:pt x="4092855" y="248268"/>
                </a:lnTo>
                <a:lnTo>
                  <a:pt x="3946780" y="250117"/>
                </a:lnTo>
                <a:lnTo>
                  <a:pt x="3800704" y="252134"/>
                </a:lnTo>
                <a:lnTo>
                  <a:pt x="3656686" y="253143"/>
                </a:lnTo>
                <a:lnTo>
                  <a:pt x="3514040" y="252134"/>
                </a:lnTo>
                <a:lnTo>
                  <a:pt x="3372765" y="252134"/>
                </a:lnTo>
                <a:lnTo>
                  <a:pt x="3232862" y="250117"/>
                </a:lnTo>
                <a:lnTo>
                  <a:pt x="3095702" y="247092"/>
                </a:lnTo>
                <a:lnTo>
                  <a:pt x="2959914" y="244234"/>
                </a:lnTo>
                <a:lnTo>
                  <a:pt x="2826868" y="241040"/>
                </a:lnTo>
                <a:lnTo>
                  <a:pt x="2694509" y="236166"/>
                </a:lnTo>
                <a:lnTo>
                  <a:pt x="2564208" y="230955"/>
                </a:lnTo>
                <a:lnTo>
                  <a:pt x="2436649" y="226249"/>
                </a:lnTo>
                <a:lnTo>
                  <a:pt x="2187703" y="212969"/>
                </a:lnTo>
                <a:lnTo>
                  <a:pt x="1949045" y="198850"/>
                </a:lnTo>
                <a:lnTo>
                  <a:pt x="1719988" y="184058"/>
                </a:lnTo>
                <a:lnTo>
                  <a:pt x="1503275" y="167753"/>
                </a:lnTo>
                <a:lnTo>
                  <a:pt x="1296163" y="150776"/>
                </a:lnTo>
                <a:lnTo>
                  <a:pt x="1104139" y="132455"/>
                </a:lnTo>
                <a:lnTo>
                  <a:pt x="923774" y="114469"/>
                </a:lnTo>
                <a:lnTo>
                  <a:pt x="757810" y="96484"/>
                </a:lnTo>
                <a:lnTo>
                  <a:pt x="605563" y="79507"/>
                </a:lnTo>
                <a:lnTo>
                  <a:pt x="470460" y="63370"/>
                </a:lnTo>
                <a:lnTo>
                  <a:pt x="348388" y="48074"/>
                </a:lnTo>
                <a:lnTo>
                  <a:pt x="245518" y="35299"/>
                </a:lnTo>
                <a:lnTo>
                  <a:pt x="159107" y="23197"/>
                </a:lnTo>
                <a:lnTo>
                  <a:pt x="40463" y="5883"/>
                </a:lnTo>
                <a:lnTo>
                  <a:pt x="1" y="0"/>
                </a:lnTo>
                <a:lnTo>
                  <a:pt x="1" y="905354"/>
                </a:lnTo>
                <a:lnTo>
                  <a:pt x="0" y="905354"/>
                </a:lnTo>
                <a:lnTo>
                  <a:pt x="0" y="6995918"/>
                </a:lnTo>
                <a:lnTo>
                  <a:pt x="6858000" y="6995918"/>
                </a:lnTo>
                <a:lnTo>
                  <a:pt x="6858000" y="1344715"/>
                </a:lnTo>
                <a:close/>
              </a:path>
            </a:pathLst>
          </a:custGeom>
          <a:ln>
            <a:noFill/>
          </a:ln>
        </p:spPr>
        <p:txBody>
          <a:bodyPr/>
          <a:lstStyle/>
          <a:p>
            <a:pPr defTabSz="548640"/>
            <a:endParaRPr lang="ar-EG" sz="2160">
              <a:solidFill>
                <a:prstClr val="black"/>
              </a:solidFill>
              <a:latin typeface="Century Gothic" panose="020B0502020202020204"/>
              <a:cs typeface="Arial" panose="020B0604020202020204" pitchFamily="34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30182B0-3559-41D5-9EBC-0BD86BEDA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525374" y="0"/>
            <a:ext cx="822960" cy="13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defTabSz="548640"/>
            <a:endParaRPr lang="ar-EG" sz="2160">
              <a:solidFill>
                <a:prstClr val="white"/>
              </a:solidFill>
              <a:latin typeface="Century Gothic" panose="020B0502020202020204"/>
              <a:cs typeface="Arial" panose="020B0604020202020204" pitchFamily="34" charset="0"/>
            </a:endParaRPr>
          </a:p>
        </p:txBody>
      </p:sp>
      <p:pic>
        <p:nvPicPr>
          <p:cNvPr id="39" name="Graphic 38" descr="Handshake">
            <a:extLst>
              <a:ext uri="{FF2B5EF4-FFF2-40B4-BE49-F238E27FC236}">
                <a16:creationId xmlns:a16="http://schemas.microsoft.com/office/drawing/2014/main" id="{3F2AF260-3AF4-F918-C8E8-78C6C625D66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72626" y="844188"/>
            <a:ext cx="6540668" cy="6540668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9998790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34823"/>
            <a:ext cx="14630400" cy="906594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77DDBED-6B28-B98C-FAAB-5E0C855C68F0}"/>
              </a:ext>
            </a:extLst>
          </p:cNvPr>
          <p:cNvSpPr txBox="1"/>
          <p:nvPr/>
        </p:nvSpPr>
        <p:spPr>
          <a:xfrm>
            <a:off x="1093470" y="280636"/>
            <a:ext cx="1365885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Do you have any other questions?</a:t>
            </a:r>
            <a:endParaRPr lang="en-US" sz="6000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45A9F99-D9B1-4094-A2E2-B90AC1DB7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30400" cy="8229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7FAF607-473A-4A43-A23D-BBFF5C4117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6" y="0"/>
            <a:ext cx="14630034" cy="822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5" descr="Smiling Face with No Fill">
            <a:extLst>
              <a:ext uri="{FF2B5EF4-FFF2-40B4-BE49-F238E27FC236}">
                <a16:creationId xmlns:a16="http://schemas.microsoft.com/office/drawing/2014/main" id="{42B91694-23FC-8A09-DDBD-D5FFACC60C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4341" y="2152615"/>
            <a:ext cx="4344025" cy="434402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540734E-80B8-63BA-3142-A1CA24D5AA42}"/>
              </a:ext>
            </a:extLst>
          </p:cNvPr>
          <p:cNvSpPr txBox="1"/>
          <p:nvPr/>
        </p:nvSpPr>
        <p:spPr>
          <a:xfrm>
            <a:off x="7315200" y="3734118"/>
            <a:ext cx="5973094" cy="23719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9600" dirty="0">
                <a:solidFill>
                  <a:schemeClr val="tx2"/>
                </a:solidFill>
              </a:rPr>
              <a:t>Thank you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5F6476F-D303-44D3-B30F-1BA348F0F6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3162" y="63595"/>
            <a:ext cx="7114328" cy="8166006"/>
            <a:chOff x="6095999" y="52996"/>
            <a:chExt cx="6093363" cy="6805005"/>
          </a:xfrm>
          <a:solidFill>
            <a:schemeClr val="accent5">
              <a:alpha val="10000"/>
            </a:schemeClr>
          </a:solidFill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972EB4B-0539-4430-9340-8117B9D7C3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1" y="52996"/>
              <a:ext cx="6093361" cy="6805003"/>
            </a:xfrm>
            <a:custGeom>
              <a:avLst/>
              <a:gdLst>
                <a:gd name="connsiteX0" fmla="*/ 3391253 w 5890489"/>
                <a:gd name="connsiteY0" fmla="*/ 0 h 6578438"/>
                <a:gd name="connsiteX1" fmla="*/ 3434974 w 5890489"/>
                <a:gd name="connsiteY1" fmla="*/ 646 h 6578438"/>
                <a:gd name="connsiteX2" fmla="*/ 3522419 w 5890489"/>
                <a:gd name="connsiteY2" fmla="*/ 2712 h 6578438"/>
                <a:gd name="connsiteX3" fmla="*/ 3610261 w 5890489"/>
                <a:gd name="connsiteY3" fmla="*/ 6458 h 6578438"/>
                <a:gd name="connsiteX4" fmla="*/ 3786872 w 5890489"/>
                <a:gd name="connsiteY4" fmla="*/ 20667 h 6578438"/>
                <a:gd name="connsiteX5" fmla="*/ 3962291 w 5890489"/>
                <a:gd name="connsiteY5" fmla="*/ 43530 h 6578438"/>
                <a:gd name="connsiteX6" fmla="*/ 4135855 w 5890489"/>
                <a:gd name="connsiteY6" fmla="*/ 75176 h 6578438"/>
                <a:gd name="connsiteX7" fmla="*/ 4307299 w 5890489"/>
                <a:gd name="connsiteY7" fmla="*/ 114315 h 6578438"/>
                <a:gd name="connsiteX8" fmla="*/ 4476358 w 5890489"/>
                <a:gd name="connsiteY8" fmla="*/ 160816 h 6578438"/>
                <a:gd name="connsiteX9" fmla="*/ 4559829 w 5890489"/>
                <a:gd name="connsiteY9" fmla="*/ 186779 h 6578438"/>
                <a:gd name="connsiteX10" fmla="*/ 4642901 w 5890489"/>
                <a:gd name="connsiteY10" fmla="*/ 213648 h 6578438"/>
                <a:gd name="connsiteX11" fmla="*/ 5280847 w 5890489"/>
                <a:gd name="connsiteY11" fmla="*/ 485936 h 6578438"/>
                <a:gd name="connsiteX12" fmla="*/ 5865400 w 5890489"/>
                <a:gd name="connsiteY12" fmla="*/ 851099 h 6578438"/>
                <a:gd name="connsiteX13" fmla="*/ 5890489 w 5890489"/>
                <a:gd name="connsiteY13" fmla="*/ 870950 h 6578438"/>
                <a:gd name="connsiteX14" fmla="*/ 5890489 w 5890489"/>
                <a:gd name="connsiteY14" fmla="*/ 1321814 h 6578438"/>
                <a:gd name="connsiteX15" fmla="*/ 5887395 w 5890489"/>
                <a:gd name="connsiteY15" fmla="*/ 1318952 h 6578438"/>
                <a:gd name="connsiteX16" fmla="*/ 5830291 w 5890489"/>
                <a:gd name="connsiteY16" fmla="*/ 1265992 h 6578438"/>
                <a:gd name="connsiteX17" fmla="*/ 5815981 w 5890489"/>
                <a:gd name="connsiteY17" fmla="*/ 1252687 h 6578438"/>
                <a:gd name="connsiteX18" fmla="*/ 5801142 w 5890489"/>
                <a:gd name="connsiteY18" fmla="*/ 1240158 h 6578438"/>
                <a:gd name="connsiteX19" fmla="*/ 5771464 w 5890489"/>
                <a:gd name="connsiteY19" fmla="*/ 1214969 h 6578438"/>
                <a:gd name="connsiteX20" fmla="*/ 5651030 w 5890489"/>
                <a:gd name="connsiteY20" fmla="*/ 1115767 h 6578438"/>
                <a:gd name="connsiteX21" fmla="*/ 5123183 w 5890489"/>
                <a:gd name="connsiteY21" fmla="*/ 780443 h 6578438"/>
                <a:gd name="connsiteX22" fmla="*/ 4533860 w 5890489"/>
                <a:gd name="connsiteY22" fmla="*/ 567701 h 6578438"/>
                <a:gd name="connsiteX23" fmla="*/ 4457281 w 5890489"/>
                <a:gd name="connsiteY23" fmla="*/ 550780 h 6578438"/>
                <a:gd name="connsiteX24" fmla="*/ 4380568 w 5890489"/>
                <a:gd name="connsiteY24" fmla="*/ 535279 h 6578438"/>
                <a:gd name="connsiteX25" fmla="*/ 4303325 w 5890489"/>
                <a:gd name="connsiteY25" fmla="*/ 522879 h 6578438"/>
                <a:gd name="connsiteX26" fmla="*/ 4264769 w 5890489"/>
                <a:gd name="connsiteY26" fmla="*/ 516679 h 6578438"/>
                <a:gd name="connsiteX27" fmla="*/ 4226082 w 5890489"/>
                <a:gd name="connsiteY27" fmla="*/ 511253 h 6578438"/>
                <a:gd name="connsiteX28" fmla="*/ 4070934 w 5890489"/>
                <a:gd name="connsiteY28" fmla="*/ 494848 h 6578438"/>
                <a:gd name="connsiteX29" fmla="*/ 3915521 w 5890489"/>
                <a:gd name="connsiteY29" fmla="*/ 486065 h 6578438"/>
                <a:gd name="connsiteX30" fmla="*/ 3760241 w 5890489"/>
                <a:gd name="connsiteY30" fmla="*/ 484257 h 6578438"/>
                <a:gd name="connsiteX31" fmla="*/ 3682734 w 5890489"/>
                <a:gd name="connsiteY31" fmla="*/ 486581 h 6578438"/>
                <a:gd name="connsiteX32" fmla="*/ 3605491 w 5890489"/>
                <a:gd name="connsiteY32" fmla="*/ 488907 h 6578438"/>
                <a:gd name="connsiteX33" fmla="*/ 3527454 w 5890489"/>
                <a:gd name="connsiteY33" fmla="*/ 493169 h 6578438"/>
                <a:gd name="connsiteX34" fmla="*/ 3449151 w 5890489"/>
                <a:gd name="connsiteY34" fmla="*/ 498336 h 6578438"/>
                <a:gd name="connsiteX35" fmla="*/ 3410067 w 5890489"/>
                <a:gd name="connsiteY35" fmla="*/ 500532 h 6578438"/>
                <a:gd name="connsiteX36" fmla="*/ 3371246 w 5890489"/>
                <a:gd name="connsiteY36" fmla="*/ 504279 h 6578438"/>
                <a:gd name="connsiteX37" fmla="*/ 3293739 w 5890489"/>
                <a:gd name="connsiteY37" fmla="*/ 511512 h 6578438"/>
                <a:gd name="connsiteX38" fmla="*/ 2689445 w 5890489"/>
                <a:gd name="connsiteY38" fmla="*/ 610198 h 6578438"/>
                <a:gd name="connsiteX39" fmla="*/ 2117875 w 5890489"/>
                <a:gd name="connsiteY39" fmla="*/ 800335 h 6578438"/>
                <a:gd name="connsiteX40" fmla="*/ 1981276 w 5890489"/>
                <a:gd name="connsiteY40" fmla="*/ 865566 h 6578438"/>
                <a:gd name="connsiteX41" fmla="*/ 1847991 w 5890489"/>
                <a:gd name="connsiteY41" fmla="*/ 938676 h 6578438"/>
                <a:gd name="connsiteX42" fmla="*/ 1783069 w 5890489"/>
                <a:gd name="connsiteY42" fmla="*/ 978718 h 6578438"/>
                <a:gd name="connsiteX43" fmla="*/ 1750609 w 5890489"/>
                <a:gd name="connsiteY43" fmla="*/ 998869 h 6578438"/>
                <a:gd name="connsiteX44" fmla="*/ 1734312 w 5890489"/>
                <a:gd name="connsiteY44" fmla="*/ 1008945 h 6578438"/>
                <a:gd name="connsiteX45" fmla="*/ 1718547 w 5890489"/>
                <a:gd name="connsiteY45" fmla="*/ 1019924 h 6578438"/>
                <a:gd name="connsiteX46" fmla="*/ 1655481 w 5890489"/>
                <a:gd name="connsiteY46" fmla="*/ 1063582 h 6578438"/>
                <a:gd name="connsiteX47" fmla="*/ 1593077 w 5890489"/>
                <a:gd name="connsiteY47" fmla="*/ 1108664 h 6578438"/>
                <a:gd name="connsiteX48" fmla="*/ 1532263 w 5890489"/>
                <a:gd name="connsiteY48" fmla="*/ 1156197 h 6578438"/>
                <a:gd name="connsiteX49" fmla="*/ 1472509 w 5890489"/>
                <a:gd name="connsiteY49" fmla="*/ 1205152 h 6578438"/>
                <a:gd name="connsiteX50" fmla="*/ 1414212 w 5890489"/>
                <a:gd name="connsiteY50" fmla="*/ 1256175 h 6578438"/>
                <a:gd name="connsiteX51" fmla="*/ 1357242 w 5890489"/>
                <a:gd name="connsiteY51" fmla="*/ 1308359 h 6578438"/>
                <a:gd name="connsiteX52" fmla="*/ 1153072 w 5890489"/>
                <a:gd name="connsiteY52" fmla="*/ 1529498 h 6578438"/>
                <a:gd name="connsiteX53" fmla="*/ 1002694 w 5890489"/>
                <a:gd name="connsiteY53" fmla="*/ 1770658 h 6578438"/>
                <a:gd name="connsiteX54" fmla="*/ 974076 w 5890489"/>
                <a:gd name="connsiteY54" fmla="*/ 1835371 h 6578438"/>
                <a:gd name="connsiteX55" fmla="*/ 949564 w 5890489"/>
                <a:gd name="connsiteY55" fmla="*/ 1903573 h 6578438"/>
                <a:gd name="connsiteX56" fmla="*/ 927173 w 5890489"/>
                <a:gd name="connsiteY56" fmla="*/ 1974229 h 6578438"/>
                <a:gd name="connsiteX57" fmla="*/ 906107 w 5890489"/>
                <a:gd name="connsiteY57" fmla="*/ 2046952 h 6578438"/>
                <a:gd name="connsiteX58" fmla="*/ 751092 w 5890489"/>
                <a:gd name="connsiteY58" fmla="*/ 2676266 h 6578438"/>
                <a:gd name="connsiteX59" fmla="*/ 547189 w 5890489"/>
                <a:gd name="connsiteY59" fmla="*/ 3308422 h 6578438"/>
                <a:gd name="connsiteX60" fmla="*/ 441195 w 5890489"/>
                <a:gd name="connsiteY60" fmla="*/ 3866306 h 6578438"/>
                <a:gd name="connsiteX61" fmla="*/ 527182 w 5890489"/>
                <a:gd name="connsiteY61" fmla="*/ 4439174 h 6578438"/>
                <a:gd name="connsiteX62" fmla="*/ 775073 w 5890489"/>
                <a:gd name="connsiteY62" fmla="*/ 4987240 h 6578438"/>
                <a:gd name="connsiteX63" fmla="*/ 943206 w 5890489"/>
                <a:gd name="connsiteY63" fmla="*/ 5244933 h 6578438"/>
                <a:gd name="connsiteX64" fmla="*/ 1133728 w 5890489"/>
                <a:gd name="connsiteY64" fmla="*/ 5490356 h 6578438"/>
                <a:gd name="connsiteX65" fmla="*/ 1359626 w 5890489"/>
                <a:gd name="connsiteY65" fmla="*/ 5709815 h 6578438"/>
                <a:gd name="connsiteX66" fmla="*/ 1481254 w 5890489"/>
                <a:gd name="connsiteY66" fmla="*/ 5809146 h 6578438"/>
                <a:gd name="connsiteX67" fmla="*/ 1543260 w 5890489"/>
                <a:gd name="connsiteY67" fmla="*/ 5856940 h 6578438"/>
                <a:gd name="connsiteX68" fmla="*/ 1607518 w 5890489"/>
                <a:gd name="connsiteY68" fmla="*/ 5901374 h 6578438"/>
                <a:gd name="connsiteX69" fmla="*/ 2145566 w 5890489"/>
                <a:gd name="connsiteY69" fmla="*/ 6193814 h 6578438"/>
                <a:gd name="connsiteX70" fmla="*/ 2214991 w 5890489"/>
                <a:gd name="connsiteY70" fmla="*/ 6221844 h 6578438"/>
                <a:gd name="connsiteX71" fmla="*/ 2249307 w 5890489"/>
                <a:gd name="connsiteY71" fmla="*/ 6236182 h 6578438"/>
                <a:gd name="connsiteX72" fmla="*/ 2284285 w 5890489"/>
                <a:gd name="connsiteY72" fmla="*/ 6248711 h 6578438"/>
                <a:gd name="connsiteX73" fmla="*/ 2354241 w 5890489"/>
                <a:gd name="connsiteY73" fmla="*/ 6273124 h 6578438"/>
                <a:gd name="connsiteX74" fmla="*/ 2371597 w 5890489"/>
                <a:gd name="connsiteY74" fmla="*/ 6279324 h 6578438"/>
                <a:gd name="connsiteX75" fmla="*/ 2387894 w 5890489"/>
                <a:gd name="connsiteY75" fmla="*/ 6287719 h 6578438"/>
                <a:gd name="connsiteX76" fmla="*/ 2421414 w 5890489"/>
                <a:gd name="connsiteY76" fmla="*/ 6302186 h 6578438"/>
                <a:gd name="connsiteX77" fmla="*/ 2489117 w 5890489"/>
                <a:gd name="connsiteY77" fmla="*/ 6329441 h 6578438"/>
                <a:gd name="connsiteX78" fmla="*/ 2522902 w 5890489"/>
                <a:gd name="connsiteY78" fmla="*/ 6343134 h 6578438"/>
                <a:gd name="connsiteX79" fmla="*/ 2556953 w 5890489"/>
                <a:gd name="connsiteY79" fmla="*/ 6356051 h 6578438"/>
                <a:gd name="connsiteX80" fmla="*/ 2695009 w 5890489"/>
                <a:gd name="connsiteY80" fmla="*/ 6401905 h 6578438"/>
                <a:gd name="connsiteX81" fmla="*/ 3268035 w 5890489"/>
                <a:gd name="connsiteY81" fmla="*/ 6501238 h 6578438"/>
                <a:gd name="connsiteX82" fmla="*/ 3341038 w 5890489"/>
                <a:gd name="connsiteY82" fmla="*/ 6506145 h 6578438"/>
                <a:gd name="connsiteX83" fmla="*/ 3414703 w 5890489"/>
                <a:gd name="connsiteY83" fmla="*/ 6507050 h 6578438"/>
                <a:gd name="connsiteX84" fmla="*/ 3488237 w 5890489"/>
                <a:gd name="connsiteY84" fmla="*/ 6508212 h 6578438"/>
                <a:gd name="connsiteX85" fmla="*/ 3524142 w 5890489"/>
                <a:gd name="connsiteY85" fmla="*/ 6507955 h 6578438"/>
                <a:gd name="connsiteX86" fmla="*/ 3559252 w 5890489"/>
                <a:gd name="connsiteY86" fmla="*/ 6506921 h 6578438"/>
                <a:gd name="connsiteX87" fmla="*/ 3629207 w 5890489"/>
                <a:gd name="connsiteY87" fmla="*/ 6503045 h 6578438"/>
                <a:gd name="connsiteX88" fmla="*/ 3698633 w 5890489"/>
                <a:gd name="connsiteY88" fmla="*/ 6496845 h 6578438"/>
                <a:gd name="connsiteX89" fmla="*/ 3733213 w 5890489"/>
                <a:gd name="connsiteY89" fmla="*/ 6493357 h 6578438"/>
                <a:gd name="connsiteX90" fmla="*/ 3767529 w 5890489"/>
                <a:gd name="connsiteY90" fmla="*/ 6488707 h 6578438"/>
                <a:gd name="connsiteX91" fmla="*/ 3801845 w 5890489"/>
                <a:gd name="connsiteY91" fmla="*/ 6484057 h 6578438"/>
                <a:gd name="connsiteX92" fmla="*/ 3835895 w 5890489"/>
                <a:gd name="connsiteY92" fmla="*/ 6478116 h 6578438"/>
                <a:gd name="connsiteX93" fmla="*/ 4364801 w 5890489"/>
                <a:gd name="connsiteY93" fmla="*/ 6308517 h 6578438"/>
                <a:gd name="connsiteX94" fmla="*/ 4861379 w 5890489"/>
                <a:gd name="connsiteY94" fmla="*/ 6000576 h 6578438"/>
                <a:gd name="connsiteX95" fmla="*/ 5341263 w 5890489"/>
                <a:gd name="connsiteY95" fmla="*/ 5605834 h 6578438"/>
                <a:gd name="connsiteX96" fmla="*/ 5587301 w 5890489"/>
                <a:gd name="connsiteY96" fmla="*/ 5390379 h 6578438"/>
                <a:gd name="connsiteX97" fmla="*/ 5849105 w 5890489"/>
                <a:gd name="connsiteY97" fmla="*/ 5176344 h 6578438"/>
                <a:gd name="connsiteX98" fmla="*/ 5890489 w 5890489"/>
                <a:gd name="connsiteY98" fmla="*/ 5145260 h 6578438"/>
                <a:gd name="connsiteX99" fmla="*/ 5890489 w 5890489"/>
                <a:gd name="connsiteY99" fmla="*/ 5995323 h 6578438"/>
                <a:gd name="connsiteX100" fmla="*/ 5811477 w 5890489"/>
                <a:gd name="connsiteY100" fmla="*/ 6077819 h 6578438"/>
                <a:gd name="connsiteX101" fmla="*/ 5301384 w 5890489"/>
                <a:gd name="connsiteY101" fmla="*/ 6542958 h 6578438"/>
                <a:gd name="connsiteX102" fmla="*/ 5252008 w 5890489"/>
                <a:gd name="connsiteY102" fmla="*/ 6578438 h 6578438"/>
                <a:gd name="connsiteX103" fmla="*/ 1653730 w 5890489"/>
                <a:gd name="connsiteY103" fmla="*/ 6578438 h 6578438"/>
                <a:gd name="connsiteX104" fmla="*/ 1549768 w 5890489"/>
                <a:gd name="connsiteY104" fmla="*/ 6488821 h 6578438"/>
                <a:gd name="connsiteX105" fmla="*/ 1298282 w 5890489"/>
                <a:gd name="connsiteY105" fmla="*/ 6243932 h 6578438"/>
                <a:gd name="connsiteX106" fmla="*/ 1237999 w 5890489"/>
                <a:gd name="connsiteY106" fmla="*/ 6181671 h 6578438"/>
                <a:gd name="connsiteX107" fmla="*/ 1179967 w 5890489"/>
                <a:gd name="connsiteY107" fmla="*/ 6117862 h 6578438"/>
                <a:gd name="connsiteX108" fmla="*/ 1121936 w 5890489"/>
                <a:gd name="connsiteY108" fmla="*/ 6054569 h 6578438"/>
                <a:gd name="connsiteX109" fmla="*/ 1065628 w 5890489"/>
                <a:gd name="connsiteY109" fmla="*/ 5990243 h 6578438"/>
                <a:gd name="connsiteX110" fmla="*/ 954335 w 5890489"/>
                <a:gd name="connsiteY110" fmla="*/ 5861460 h 6578438"/>
                <a:gd name="connsiteX111" fmla="*/ 898953 w 5890489"/>
                <a:gd name="connsiteY111" fmla="*/ 5797393 h 6578438"/>
                <a:gd name="connsiteX112" fmla="*/ 842908 w 5890489"/>
                <a:gd name="connsiteY112" fmla="*/ 5733582 h 6578438"/>
                <a:gd name="connsiteX113" fmla="*/ 622442 w 5890489"/>
                <a:gd name="connsiteY113" fmla="*/ 5471884 h 6578438"/>
                <a:gd name="connsiteX114" fmla="*/ 425559 w 5890489"/>
                <a:gd name="connsiteY114" fmla="*/ 5190036 h 6578438"/>
                <a:gd name="connsiteX115" fmla="*/ 123877 w 5890489"/>
                <a:gd name="connsiteY115" fmla="*/ 4564210 h 6578438"/>
                <a:gd name="connsiteX116" fmla="*/ 130 w 5890489"/>
                <a:gd name="connsiteY116" fmla="*/ 3865530 h 6578438"/>
                <a:gd name="connsiteX117" fmla="*/ 30602 w 5890489"/>
                <a:gd name="connsiteY117" fmla="*/ 3505793 h 6578438"/>
                <a:gd name="connsiteX118" fmla="*/ 126924 w 5890489"/>
                <a:gd name="connsiteY118" fmla="*/ 3157164 h 6578438"/>
                <a:gd name="connsiteX119" fmla="*/ 334803 w 5890489"/>
                <a:gd name="connsiteY119" fmla="*/ 2560530 h 6578438"/>
                <a:gd name="connsiteX120" fmla="*/ 381176 w 5890489"/>
                <a:gd name="connsiteY120" fmla="*/ 2409144 h 6578438"/>
                <a:gd name="connsiteX121" fmla="*/ 425825 w 5890489"/>
                <a:gd name="connsiteY121" fmla="*/ 2255819 h 6578438"/>
                <a:gd name="connsiteX122" fmla="*/ 470210 w 5890489"/>
                <a:gd name="connsiteY122" fmla="*/ 2099523 h 6578438"/>
                <a:gd name="connsiteX123" fmla="*/ 492998 w 5890489"/>
                <a:gd name="connsiteY123" fmla="*/ 2020213 h 6578438"/>
                <a:gd name="connsiteX124" fmla="*/ 517509 w 5890489"/>
                <a:gd name="connsiteY124" fmla="*/ 1939224 h 6578438"/>
                <a:gd name="connsiteX125" fmla="*/ 544007 w 5890489"/>
                <a:gd name="connsiteY125" fmla="*/ 1857201 h 6578438"/>
                <a:gd name="connsiteX126" fmla="*/ 573288 w 5890489"/>
                <a:gd name="connsiteY126" fmla="*/ 1774274 h 6578438"/>
                <a:gd name="connsiteX127" fmla="*/ 606146 w 5890489"/>
                <a:gd name="connsiteY127" fmla="*/ 1690832 h 6578438"/>
                <a:gd name="connsiteX128" fmla="*/ 644569 w 5890489"/>
                <a:gd name="connsiteY128" fmla="*/ 1607775 h 6578438"/>
                <a:gd name="connsiteX129" fmla="*/ 837874 w 5890489"/>
                <a:gd name="connsiteY129" fmla="*/ 1297638 h 6578438"/>
                <a:gd name="connsiteX130" fmla="*/ 1069602 w 5890489"/>
                <a:gd name="connsiteY130" fmla="*/ 1032194 h 6578438"/>
                <a:gd name="connsiteX131" fmla="*/ 1130548 w 5890489"/>
                <a:gd name="connsiteY131" fmla="*/ 970839 h 6578438"/>
                <a:gd name="connsiteX132" fmla="*/ 1192024 w 5890489"/>
                <a:gd name="connsiteY132" fmla="*/ 910129 h 6578438"/>
                <a:gd name="connsiteX133" fmla="*/ 1255356 w 5890489"/>
                <a:gd name="connsiteY133" fmla="*/ 850841 h 6578438"/>
                <a:gd name="connsiteX134" fmla="*/ 1319614 w 5890489"/>
                <a:gd name="connsiteY134" fmla="*/ 792068 h 6578438"/>
                <a:gd name="connsiteX135" fmla="*/ 1385728 w 5890489"/>
                <a:gd name="connsiteY135" fmla="*/ 734975 h 6578438"/>
                <a:gd name="connsiteX136" fmla="*/ 1452768 w 5890489"/>
                <a:gd name="connsiteY136" fmla="*/ 678528 h 6578438"/>
                <a:gd name="connsiteX137" fmla="*/ 1469594 w 5890489"/>
                <a:gd name="connsiteY137" fmla="*/ 664449 h 6578438"/>
                <a:gd name="connsiteX138" fmla="*/ 1487083 w 5890489"/>
                <a:gd name="connsiteY138" fmla="*/ 651015 h 6578438"/>
                <a:gd name="connsiteX139" fmla="*/ 1522193 w 5890489"/>
                <a:gd name="connsiteY139" fmla="*/ 624277 h 6578438"/>
                <a:gd name="connsiteX140" fmla="*/ 1592415 w 5890489"/>
                <a:gd name="connsiteY140" fmla="*/ 570671 h 6578438"/>
                <a:gd name="connsiteX141" fmla="*/ 1738287 w 5890489"/>
                <a:gd name="connsiteY141" fmla="*/ 469402 h 6578438"/>
                <a:gd name="connsiteX142" fmla="*/ 1890918 w 5890489"/>
                <a:gd name="connsiteY142" fmla="*/ 376530 h 6578438"/>
                <a:gd name="connsiteX143" fmla="*/ 2555363 w 5890489"/>
                <a:gd name="connsiteY143" fmla="*/ 105274 h 6578438"/>
                <a:gd name="connsiteX144" fmla="*/ 3259291 w 5890489"/>
                <a:gd name="connsiteY144" fmla="*/ 3229 h 6578438"/>
                <a:gd name="connsiteX145" fmla="*/ 3347265 w 5890489"/>
                <a:gd name="connsiteY145" fmla="*/ 903 h 6578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</a:cxnLst>
              <a:rect l="l" t="t" r="r" b="b"/>
              <a:pathLst>
                <a:path w="5890489" h="6578438">
                  <a:moveTo>
                    <a:pt x="3391253" y="0"/>
                  </a:moveTo>
                  <a:lnTo>
                    <a:pt x="3434974" y="646"/>
                  </a:lnTo>
                  <a:lnTo>
                    <a:pt x="3522419" y="2712"/>
                  </a:lnTo>
                  <a:cubicBezTo>
                    <a:pt x="3551567" y="3488"/>
                    <a:pt x="3580451" y="3746"/>
                    <a:pt x="3610261" y="6458"/>
                  </a:cubicBezTo>
                  <a:cubicBezTo>
                    <a:pt x="3669353" y="10850"/>
                    <a:pt x="3728179" y="14337"/>
                    <a:pt x="3786872" y="20667"/>
                  </a:cubicBezTo>
                  <a:lnTo>
                    <a:pt x="3962291" y="43530"/>
                  </a:lnTo>
                  <a:lnTo>
                    <a:pt x="4135855" y="75176"/>
                  </a:lnTo>
                  <a:cubicBezTo>
                    <a:pt x="4193224" y="87836"/>
                    <a:pt x="4250328" y="101398"/>
                    <a:pt x="4307299" y="114315"/>
                  </a:cubicBezTo>
                  <a:cubicBezTo>
                    <a:pt x="4364139" y="128394"/>
                    <a:pt x="4420050" y="145575"/>
                    <a:pt x="4476358" y="160816"/>
                  </a:cubicBezTo>
                  <a:cubicBezTo>
                    <a:pt x="4504580" y="167921"/>
                    <a:pt x="4532138" y="177995"/>
                    <a:pt x="4559829" y="186779"/>
                  </a:cubicBezTo>
                  <a:lnTo>
                    <a:pt x="4642901" y="213648"/>
                  </a:lnTo>
                  <a:cubicBezTo>
                    <a:pt x="4863234" y="288307"/>
                    <a:pt x="5076414" y="379371"/>
                    <a:pt x="5280847" y="485936"/>
                  </a:cubicBezTo>
                  <a:cubicBezTo>
                    <a:pt x="5485018" y="592631"/>
                    <a:pt x="5681768" y="713145"/>
                    <a:pt x="5865400" y="851099"/>
                  </a:cubicBezTo>
                  <a:lnTo>
                    <a:pt x="5890489" y="870950"/>
                  </a:lnTo>
                  <a:lnTo>
                    <a:pt x="5890489" y="1321814"/>
                  </a:lnTo>
                  <a:lnTo>
                    <a:pt x="5887395" y="1318952"/>
                  </a:lnTo>
                  <a:lnTo>
                    <a:pt x="5830291" y="1265992"/>
                  </a:lnTo>
                  <a:lnTo>
                    <a:pt x="5815981" y="1252687"/>
                  </a:lnTo>
                  <a:lnTo>
                    <a:pt x="5801142" y="1240158"/>
                  </a:lnTo>
                  <a:lnTo>
                    <a:pt x="5771464" y="1214969"/>
                  </a:lnTo>
                  <a:cubicBezTo>
                    <a:pt x="5731849" y="1181385"/>
                    <a:pt x="5692897" y="1146896"/>
                    <a:pt x="5651030" y="1115767"/>
                  </a:cubicBezTo>
                  <a:cubicBezTo>
                    <a:pt x="5487534" y="986985"/>
                    <a:pt x="5311321" y="872542"/>
                    <a:pt x="5123183" y="780443"/>
                  </a:cubicBezTo>
                  <a:cubicBezTo>
                    <a:pt x="4935309" y="688087"/>
                    <a:pt x="4737102" y="616398"/>
                    <a:pt x="4533860" y="567701"/>
                  </a:cubicBezTo>
                  <a:lnTo>
                    <a:pt x="4457281" y="550780"/>
                  </a:lnTo>
                  <a:cubicBezTo>
                    <a:pt x="4431709" y="545484"/>
                    <a:pt x="4406536" y="538896"/>
                    <a:pt x="4380568" y="535279"/>
                  </a:cubicBezTo>
                  <a:lnTo>
                    <a:pt x="4303325" y="522879"/>
                  </a:lnTo>
                  <a:lnTo>
                    <a:pt x="4264769" y="516679"/>
                  </a:lnTo>
                  <a:cubicBezTo>
                    <a:pt x="4251918" y="514612"/>
                    <a:pt x="4239067" y="512415"/>
                    <a:pt x="4226082" y="511253"/>
                  </a:cubicBezTo>
                  <a:cubicBezTo>
                    <a:pt x="4174145" y="505829"/>
                    <a:pt x="4122606" y="499498"/>
                    <a:pt x="4070934" y="494848"/>
                  </a:cubicBezTo>
                  <a:lnTo>
                    <a:pt x="3915521" y="486065"/>
                  </a:lnTo>
                  <a:lnTo>
                    <a:pt x="3760241" y="484257"/>
                  </a:lnTo>
                  <a:cubicBezTo>
                    <a:pt x="3734405" y="483869"/>
                    <a:pt x="3708571" y="485936"/>
                    <a:pt x="3682734" y="486581"/>
                  </a:cubicBezTo>
                  <a:lnTo>
                    <a:pt x="3605491" y="488907"/>
                  </a:lnTo>
                  <a:cubicBezTo>
                    <a:pt x="3579921" y="489165"/>
                    <a:pt x="3553555" y="491490"/>
                    <a:pt x="3527454" y="493169"/>
                  </a:cubicBezTo>
                  <a:lnTo>
                    <a:pt x="3449151" y="498336"/>
                  </a:lnTo>
                  <a:lnTo>
                    <a:pt x="3410067" y="500532"/>
                  </a:lnTo>
                  <a:lnTo>
                    <a:pt x="3371246" y="504279"/>
                  </a:lnTo>
                  <a:cubicBezTo>
                    <a:pt x="3345410" y="506862"/>
                    <a:pt x="3319575" y="509315"/>
                    <a:pt x="3293739" y="511512"/>
                  </a:cubicBezTo>
                  <a:cubicBezTo>
                    <a:pt x="3087450" y="531662"/>
                    <a:pt x="2885531" y="563180"/>
                    <a:pt x="2689445" y="610198"/>
                  </a:cubicBezTo>
                  <a:cubicBezTo>
                    <a:pt x="2493357" y="657344"/>
                    <a:pt x="2302303" y="719088"/>
                    <a:pt x="2117875" y="800335"/>
                  </a:cubicBezTo>
                  <a:cubicBezTo>
                    <a:pt x="2072298" y="821648"/>
                    <a:pt x="2026854" y="843606"/>
                    <a:pt x="1981276" y="865566"/>
                  </a:cubicBezTo>
                  <a:cubicBezTo>
                    <a:pt x="1937025" y="889978"/>
                    <a:pt x="1891978" y="913229"/>
                    <a:pt x="1847991" y="938676"/>
                  </a:cubicBezTo>
                  <a:lnTo>
                    <a:pt x="1783069" y="978718"/>
                  </a:lnTo>
                  <a:lnTo>
                    <a:pt x="1750609" y="998869"/>
                  </a:lnTo>
                  <a:lnTo>
                    <a:pt x="1734312" y="1008945"/>
                  </a:lnTo>
                  <a:lnTo>
                    <a:pt x="1718547" y="1019924"/>
                  </a:lnTo>
                  <a:lnTo>
                    <a:pt x="1655481" y="1063582"/>
                  </a:lnTo>
                  <a:cubicBezTo>
                    <a:pt x="1634414" y="1078178"/>
                    <a:pt x="1612950" y="1092259"/>
                    <a:pt x="1593077" y="1108664"/>
                  </a:cubicBezTo>
                  <a:lnTo>
                    <a:pt x="1532263" y="1156197"/>
                  </a:lnTo>
                  <a:cubicBezTo>
                    <a:pt x="1511992" y="1172085"/>
                    <a:pt x="1491587" y="1187844"/>
                    <a:pt x="1472509" y="1205152"/>
                  </a:cubicBezTo>
                  <a:lnTo>
                    <a:pt x="1414212" y="1256175"/>
                  </a:lnTo>
                  <a:cubicBezTo>
                    <a:pt x="1395001" y="1273354"/>
                    <a:pt x="1375127" y="1290147"/>
                    <a:pt x="1357242" y="1308359"/>
                  </a:cubicBezTo>
                  <a:cubicBezTo>
                    <a:pt x="1283178" y="1379532"/>
                    <a:pt x="1212163" y="1452513"/>
                    <a:pt x="1153072" y="1529498"/>
                  </a:cubicBezTo>
                  <a:cubicBezTo>
                    <a:pt x="1090933" y="1605578"/>
                    <a:pt x="1043501" y="1685794"/>
                    <a:pt x="1002694" y="1770658"/>
                  </a:cubicBezTo>
                  <a:lnTo>
                    <a:pt x="974076" y="1835371"/>
                  </a:lnTo>
                  <a:lnTo>
                    <a:pt x="949564" y="1903573"/>
                  </a:lnTo>
                  <a:cubicBezTo>
                    <a:pt x="940820" y="1925661"/>
                    <a:pt x="934593" y="1950719"/>
                    <a:pt x="927173" y="1974229"/>
                  </a:cubicBezTo>
                  <a:cubicBezTo>
                    <a:pt x="920019" y="1998254"/>
                    <a:pt x="912468" y="2021504"/>
                    <a:pt x="906107" y="2046952"/>
                  </a:cubicBezTo>
                  <a:cubicBezTo>
                    <a:pt x="853906" y="2245614"/>
                    <a:pt x="809918" y="2463136"/>
                    <a:pt x="751092" y="2676266"/>
                  </a:cubicBezTo>
                  <a:cubicBezTo>
                    <a:pt x="693458" y="2889912"/>
                    <a:pt x="624166" y="3100976"/>
                    <a:pt x="547189" y="3308422"/>
                  </a:cubicBezTo>
                  <a:cubicBezTo>
                    <a:pt x="479617" y="3487580"/>
                    <a:pt x="444109" y="3675523"/>
                    <a:pt x="441195" y="3866306"/>
                  </a:cubicBezTo>
                  <a:cubicBezTo>
                    <a:pt x="438014" y="4057089"/>
                    <a:pt x="469282" y="4250456"/>
                    <a:pt x="527182" y="4439174"/>
                  </a:cubicBezTo>
                  <a:cubicBezTo>
                    <a:pt x="584815" y="4628278"/>
                    <a:pt x="671067" y="4811828"/>
                    <a:pt x="775073" y="4987240"/>
                  </a:cubicBezTo>
                  <a:cubicBezTo>
                    <a:pt x="827009" y="5075075"/>
                    <a:pt x="884246" y="5160327"/>
                    <a:pt x="943206" y="5244933"/>
                  </a:cubicBezTo>
                  <a:cubicBezTo>
                    <a:pt x="1002296" y="5329411"/>
                    <a:pt x="1064964" y="5412337"/>
                    <a:pt x="1133728" y="5490356"/>
                  </a:cubicBezTo>
                  <a:cubicBezTo>
                    <a:pt x="1203949" y="5567728"/>
                    <a:pt x="1279337" y="5642259"/>
                    <a:pt x="1359626" y="5709815"/>
                  </a:cubicBezTo>
                  <a:cubicBezTo>
                    <a:pt x="1398711" y="5744949"/>
                    <a:pt x="1439916" y="5777241"/>
                    <a:pt x="1481254" y="5809146"/>
                  </a:cubicBezTo>
                  <a:cubicBezTo>
                    <a:pt x="1501922" y="5825163"/>
                    <a:pt x="1522325" y="5841309"/>
                    <a:pt x="1543260" y="5856940"/>
                  </a:cubicBezTo>
                  <a:cubicBezTo>
                    <a:pt x="1564591" y="5871923"/>
                    <a:pt x="1585921" y="5886777"/>
                    <a:pt x="1607518" y="5901374"/>
                  </a:cubicBezTo>
                  <a:cubicBezTo>
                    <a:pt x="1778565" y="6019693"/>
                    <a:pt x="1961271" y="6115924"/>
                    <a:pt x="2145566" y="6193814"/>
                  </a:cubicBezTo>
                  <a:lnTo>
                    <a:pt x="2214991" y="6221844"/>
                  </a:lnTo>
                  <a:lnTo>
                    <a:pt x="2249307" y="6236182"/>
                  </a:lnTo>
                  <a:cubicBezTo>
                    <a:pt x="2260702" y="6241089"/>
                    <a:pt x="2272625" y="6244577"/>
                    <a:pt x="2284285" y="6248711"/>
                  </a:cubicBezTo>
                  <a:lnTo>
                    <a:pt x="2354241" y="6273124"/>
                  </a:lnTo>
                  <a:cubicBezTo>
                    <a:pt x="2360070" y="6275190"/>
                    <a:pt x="2365899" y="6277128"/>
                    <a:pt x="2371597" y="6279324"/>
                  </a:cubicBezTo>
                  <a:cubicBezTo>
                    <a:pt x="2377161" y="6281778"/>
                    <a:pt x="2382329" y="6285007"/>
                    <a:pt x="2387894" y="6287719"/>
                  </a:cubicBezTo>
                  <a:cubicBezTo>
                    <a:pt x="2398757" y="6293274"/>
                    <a:pt x="2410153" y="6297666"/>
                    <a:pt x="2421414" y="6302186"/>
                  </a:cubicBezTo>
                  <a:lnTo>
                    <a:pt x="2489117" y="6329441"/>
                  </a:lnTo>
                  <a:lnTo>
                    <a:pt x="2522902" y="6343134"/>
                  </a:lnTo>
                  <a:cubicBezTo>
                    <a:pt x="2534165" y="6347654"/>
                    <a:pt x="2545294" y="6352563"/>
                    <a:pt x="2556953" y="6356051"/>
                  </a:cubicBezTo>
                  <a:lnTo>
                    <a:pt x="2695009" y="6401905"/>
                  </a:lnTo>
                  <a:cubicBezTo>
                    <a:pt x="2880895" y="6457190"/>
                    <a:pt x="3073141" y="6489095"/>
                    <a:pt x="3268035" y="6501238"/>
                  </a:cubicBezTo>
                  <a:cubicBezTo>
                    <a:pt x="3292413" y="6502659"/>
                    <a:pt x="3316527" y="6505629"/>
                    <a:pt x="3341038" y="6506145"/>
                  </a:cubicBezTo>
                  <a:lnTo>
                    <a:pt x="3414703" y="6507050"/>
                  </a:lnTo>
                  <a:lnTo>
                    <a:pt x="3488237" y="6508212"/>
                  </a:lnTo>
                  <a:cubicBezTo>
                    <a:pt x="3500690" y="6508729"/>
                    <a:pt x="3512483" y="6508471"/>
                    <a:pt x="3524142" y="6507955"/>
                  </a:cubicBezTo>
                  <a:lnTo>
                    <a:pt x="3559252" y="6506921"/>
                  </a:lnTo>
                  <a:cubicBezTo>
                    <a:pt x="3582835" y="6506792"/>
                    <a:pt x="3605889" y="6504467"/>
                    <a:pt x="3629207" y="6503045"/>
                  </a:cubicBezTo>
                  <a:cubicBezTo>
                    <a:pt x="3652526" y="6502012"/>
                    <a:pt x="3675579" y="6499171"/>
                    <a:pt x="3698633" y="6496845"/>
                  </a:cubicBezTo>
                  <a:cubicBezTo>
                    <a:pt x="3710160" y="6495683"/>
                    <a:pt x="3721819" y="6494907"/>
                    <a:pt x="3733213" y="6493357"/>
                  </a:cubicBezTo>
                  <a:lnTo>
                    <a:pt x="3767529" y="6488707"/>
                  </a:lnTo>
                  <a:lnTo>
                    <a:pt x="3801845" y="6484057"/>
                  </a:lnTo>
                  <a:lnTo>
                    <a:pt x="3835895" y="6478116"/>
                  </a:lnTo>
                  <a:cubicBezTo>
                    <a:pt x="4017673" y="6446727"/>
                    <a:pt x="4194152" y="6390281"/>
                    <a:pt x="4364801" y="6308517"/>
                  </a:cubicBezTo>
                  <a:cubicBezTo>
                    <a:pt x="4535583" y="6227139"/>
                    <a:pt x="4700138" y="6120962"/>
                    <a:pt x="4861379" y="6000576"/>
                  </a:cubicBezTo>
                  <a:cubicBezTo>
                    <a:pt x="5022621" y="5879931"/>
                    <a:pt x="5180684" y="5745337"/>
                    <a:pt x="5341263" y="5605834"/>
                  </a:cubicBezTo>
                  <a:lnTo>
                    <a:pt x="5587301" y="5390379"/>
                  </a:lnTo>
                  <a:cubicBezTo>
                    <a:pt x="5674216" y="5315718"/>
                    <a:pt x="5761527" y="5244416"/>
                    <a:pt x="5849105" y="5176344"/>
                  </a:cubicBezTo>
                  <a:lnTo>
                    <a:pt x="5890489" y="5145260"/>
                  </a:lnTo>
                  <a:lnTo>
                    <a:pt x="5890489" y="5995323"/>
                  </a:lnTo>
                  <a:lnTo>
                    <a:pt x="5811477" y="6077819"/>
                  </a:lnTo>
                  <a:cubicBezTo>
                    <a:pt x="5654739" y="6238377"/>
                    <a:pt x="5487138" y="6396093"/>
                    <a:pt x="5301384" y="6542958"/>
                  </a:cubicBezTo>
                  <a:lnTo>
                    <a:pt x="5252008" y="6578438"/>
                  </a:lnTo>
                  <a:lnTo>
                    <a:pt x="1653730" y="6578438"/>
                  </a:lnTo>
                  <a:lnTo>
                    <a:pt x="1549768" y="6488821"/>
                  </a:lnTo>
                  <a:cubicBezTo>
                    <a:pt x="1461976" y="6409495"/>
                    <a:pt x="1378573" y="6327182"/>
                    <a:pt x="1298282" y="6243932"/>
                  </a:cubicBezTo>
                  <a:cubicBezTo>
                    <a:pt x="1278277" y="6223006"/>
                    <a:pt x="1258138" y="6202210"/>
                    <a:pt x="1237999" y="6181671"/>
                  </a:cubicBezTo>
                  <a:lnTo>
                    <a:pt x="1179967" y="6117862"/>
                  </a:lnTo>
                  <a:lnTo>
                    <a:pt x="1121936" y="6054569"/>
                  </a:lnTo>
                  <a:cubicBezTo>
                    <a:pt x="1102328" y="6033644"/>
                    <a:pt x="1084573" y="6011427"/>
                    <a:pt x="1065628" y="5990243"/>
                  </a:cubicBezTo>
                  <a:cubicBezTo>
                    <a:pt x="1028662" y="5947099"/>
                    <a:pt x="990239" y="5904991"/>
                    <a:pt x="954335" y="5861460"/>
                  </a:cubicBezTo>
                  <a:cubicBezTo>
                    <a:pt x="936050" y="5840018"/>
                    <a:pt x="917634" y="5818446"/>
                    <a:pt x="898953" y="5797393"/>
                  </a:cubicBezTo>
                  <a:cubicBezTo>
                    <a:pt x="880404" y="5776208"/>
                    <a:pt x="861325" y="5755412"/>
                    <a:pt x="842908" y="5733582"/>
                  </a:cubicBezTo>
                  <a:cubicBezTo>
                    <a:pt x="767919" y="5647942"/>
                    <a:pt x="693061" y="5561786"/>
                    <a:pt x="622442" y="5471884"/>
                  </a:cubicBezTo>
                  <a:cubicBezTo>
                    <a:pt x="551559" y="5382112"/>
                    <a:pt x="486639" y="5287430"/>
                    <a:pt x="425559" y="5190036"/>
                  </a:cubicBezTo>
                  <a:cubicBezTo>
                    <a:pt x="303668" y="4994990"/>
                    <a:pt x="200193" y="4786123"/>
                    <a:pt x="123877" y="4564210"/>
                  </a:cubicBezTo>
                  <a:cubicBezTo>
                    <a:pt x="47694" y="4342555"/>
                    <a:pt x="2249" y="4106045"/>
                    <a:pt x="130" y="3865530"/>
                  </a:cubicBezTo>
                  <a:cubicBezTo>
                    <a:pt x="-1328" y="3745403"/>
                    <a:pt x="9537" y="3624629"/>
                    <a:pt x="30602" y="3505793"/>
                  </a:cubicBezTo>
                  <a:cubicBezTo>
                    <a:pt x="51802" y="3386828"/>
                    <a:pt x="84659" y="3270059"/>
                    <a:pt x="126924" y="3157164"/>
                  </a:cubicBezTo>
                  <a:cubicBezTo>
                    <a:pt x="200457" y="2959276"/>
                    <a:pt x="271737" y="2761388"/>
                    <a:pt x="334803" y="2560530"/>
                  </a:cubicBezTo>
                  <a:lnTo>
                    <a:pt x="381176" y="2409144"/>
                  </a:lnTo>
                  <a:lnTo>
                    <a:pt x="425825" y="2255819"/>
                  </a:lnTo>
                  <a:lnTo>
                    <a:pt x="470210" y="2099523"/>
                  </a:lnTo>
                  <a:lnTo>
                    <a:pt x="492998" y="2020213"/>
                  </a:lnTo>
                  <a:lnTo>
                    <a:pt x="517509" y="1939224"/>
                  </a:lnTo>
                  <a:cubicBezTo>
                    <a:pt x="525061" y="1912485"/>
                    <a:pt x="534866" y="1884586"/>
                    <a:pt x="544007" y="1857201"/>
                  </a:cubicBezTo>
                  <a:cubicBezTo>
                    <a:pt x="553680" y="1829559"/>
                    <a:pt x="561496" y="1802304"/>
                    <a:pt x="573288" y="1774274"/>
                  </a:cubicBezTo>
                  <a:lnTo>
                    <a:pt x="606146" y="1690832"/>
                  </a:lnTo>
                  <a:cubicBezTo>
                    <a:pt x="618467" y="1663060"/>
                    <a:pt x="631716" y="1635417"/>
                    <a:pt x="644569" y="1607775"/>
                  </a:cubicBezTo>
                  <a:cubicBezTo>
                    <a:pt x="698625" y="1498368"/>
                    <a:pt x="763413" y="1391287"/>
                    <a:pt x="837874" y="1297638"/>
                  </a:cubicBezTo>
                  <a:cubicBezTo>
                    <a:pt x="910348" y="1201278"/>
                    <a:pt x="990107" y="1115897"/>
                    <a:pt x="1069602" y="1032194"/>
                  </a:cubicBezTo>
                  <a:cubicBezTo>
                    <a:pt x="1089079" y="1010624"/>
                    <a:pt x="1110012" y="990990"/>
                    <a:pt x="1130548" y="970839"/>
                  </a:cubicBezTo>
                  <a:lnTo>
                    <a:pt x="1192024" y="910129"/>
                  </a:lnTo>
                  <a:cubicBezTo>
                    <a:pt x="1212031" y="889462"/>
                    <a:pt x="1234024" y="870475"/>
                    <a:pt x="1255356" y="850841"/>
                  </a:cubicBezTo>
                  <a:lnTo>
                    <a:pt x="1319614" y="792068"/>
                  </a:lnTo>
                  <a:cubicBezTo>
                    <a:pt x="1340680" y="772176"/>
                    <a:pt x="1363469" y="753834"/>
                    <a:pt x="1385728" y="734975"/>
                  </a:cubicBezTo>
                  <a:lnTo>
                    <a:pt x="1452768" y="678528"/>
                  </a:lnTo>
                  <a:lnTo>
                    <a:pt x="1469594" y="664449"/>
                  </a:lnTo>
                  <a:lnTo>
                    <a:pt x="1487083" y="651015"/>
                  </a:lnTo>
                  <a:lnTo>
                    <a:pt x="1522193" y="624277"/>
                  </a:lnTo>
                  <a:lnTo>
                    <a:pt x="1592415" y="570671"/>
                  </a:lnTo>
                  <a:cubicBezTo>
                    <a:pt x="1640110" y="535925"/>
                    <a:pt x="1689531" y="503245"/>
                    <a:pt x="1738287" y="469402"/>
                  </a:cubicBezTo>
                  <a:cubicBezTo>
                    <a:pt x="1788634" y="438015"/>
                    <a:pt x="1839643" y="407013"/>
                    <a:pt x="1890918" y="376530"/>
                  </a:cubicBezTo>
                  <a:cubicBezTo>
                    <a:pt x="2098400" y="258209"/>
                    <a:pt x="2323503" y="166241"/>
                    <a:pt x="2555363" y="105274"/>
                  </a:cubicBezTo>
                  <a:cubicBezTo>
                    <a:pt x="2787223" y="44047"/>
                    <a:pt x="3024516" y="12013"/>
                    <a:pt x="3259291" y="3229"/>
                  </a:cubicBezTo>
                  <a:lnTo>
                    <a:pt x="3347265" y="903"/>
                  </a:ln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ACA5348F-9FF6-485F-898D-1BED7EC727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5999" y="52997"/>
              <a:ext cx="6093363" cy="6805004"/>
            </a:xfrm>
            <a:custGeom>
              <a:avLst/>
              <a:gdLst>
                <a:gd name="connsiteX0" fmla="*/ 3517682 w 5890491"/>
                <a:gd name="connsiteY0" fmla="*/ 0 h 6578439"/>
                <a:gd name="connsiteX1" fmla="*/ 5849513 w 5890491"/>
                <a:gd name="connsiteY1" fmla="*/ 841730 h 6578439"/>
                <a:gd name="connsiteX2" fmla="*/ 5890491 w 5890491"/>
                <a:gd name="connsiteY2" fmla="*/ 879061 h 6578439"/>
                <a:gd name="connsiteX3" fmla="*/ 5890491 w 5890491"/>
                <a:gd name="connsiteY3" fmla="*/ 2034114 h 6578439"/>
                <a:gd name="connsiteX4" fmla="*/ 5757065 w 5890491"/>
                <a:gd name="connsiteY4" fmla="*/ 1854938 h 6578439"/>
                <a:gd name="connsiteX5" fmla="*/ 5564060 w 5890491"/>
                <a:gd name="connsiteY5" fmla="*/ 1642182 h 6578439"/>
                <a:gd name="connsiteX6" fmla="*/ 3517551 w 5890491"/>
                <a:gd name="connsiteY6" fmla="*/ 790012 h 6578439"/>
                <a:gd name="connsiteX7" fmla="*/ 1611552 w 5890491"/>
                <a:gd name="connsiteY7" fmla="*/ 1543282 h 6578439"/>
                <a:gd name="connsiteX8" fmla="*/ 1340656 w 5890491"/>
                <a:gd name="connsiteY8" fmla="*/ 1897925 h 6578439"/>
                <a:gd name="connsiteX9" fmla="*/ 1201705 w 5890491"/>
                <a:gd name="connsiteY9" fmla="*/ 2361213 h 6578439"/>
                <a:gd name="connsiteX10" fmla="*/ 852705 w 5890491"/>
                <a:gd name="connsiteY10" fmla="*/ 3529176 h 6578439"/>
                <a:gd name="connsiteX11" fmla="*/ 863863 w 5890491"/>
                <a:gd name="connsiteY11" fmla="*/ 4437051 h 6578439"/>
                <a:gd name="connsiteX12" fmla="*/ 1413569 w 5890491"/>
                <a:gd name="connsiteY12" fmla="*/ 5357174 h 6578439"/>
                <a:gd name="connsiteX13" fmla="*/ 2339129 w 5890491"/>
                <a:gd name="connsiteY13" fmla="*/ 6143367 h 6578439"/>
                <a:gd name="connsiteX14" fmla="*/ 3439449 w 5890491"/>
                <a:gd name="connsiteY14" fmla="*/ 6420049 h 6578439"/>
                <a:gd name="connsiteX15" fmla="*/ 5251388 w 5890491"/>
                <a:gd name="connsiteY15" fmla="*/ 5349009 h 6578439"/>
                <a:gd name="connsiteX16" fmla="*/ 5657731 w 5890491"/>
                <a:gd name="connsiteY16" fmla="*/ 4959205 h 6578439"/>
                <a:gd name="connsiteX17" fmla="*/ 5836127 w 5890491"/>
                <a:gd name="connsiteY17" fmla="*/ 4792052 h 6578439"/>
                <a:gd name="connsiteX18" fmla="*/ 5890491 w 5890491"/>
                <a:gd name="connsiteY18" fmla="*/ 4738662 h 6578439"/>
                <a:gd name="connsiteX19" fmla="*/ 5890491 w 5890491"/>
                <a:gd name="connsiteY19" fmla="*/ 5821964 h 6578439"/>
                <a:gd name="connsiteX20" fmla="*/ 5802001 w 5890491"/>
                <a:gd name="connsiteY20" fmla="*/ 5907904 h 6578439"/>
                <a:gd name="connsiteX21" fmla="*/ 5294358 w 5890491"/>
                <a:gd name="connsiteY21" fmla="*/ 6397505 h 6578439"/>
                <a:gd name="connsiteX22" fmla="*/ 5077178 w 5890491"/>
                <a:gd name="connsiteY22" fmla="*/ 6578439 h 6578439"/>
                <a:gd name="connsiteX23" fmla="*/ 1567290 w 5890491"/>
                <a:gd name="connsiteY23" fmla="*/ 6578439 h 6578439"/>
                <a:gd name="connsiteX24" fmla="*/ 1508588 w 5890491"/>
                <a:gd name="connsiteY24" fmla="*/ 6535186 h 6578439"/>
                <a:gd name="connsiteX25" fmla="*/ 826498 w 5890491"/>
                <a:gd name="connsiteY25" fmla="*/ 5876034 h 6578439"/>
                <a:gd name="connsiteX26" fmla="*/ 122403 w 5890491"/>
                <a:gd name="connsiteY26" fmla="*/ 3255655 h 6578439"/>
                <a:gd name="connsiteX27" fmla="*/ 1061197 w 5890491"/>
                <a:gd name="connsiteY27" fmla="*/ 984650 h 6578439"/>
                <a:gd name="connsiteX28" fmla="*/ 3517682 w 5890491"/>
                <a:gd name="connsiteY28" fmla="*/ 0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890491" h="6578439">
                  <a:moveTo>
                    <a:pt x="3517682" y="0"/>
                  </a:moveTo>
                  <a:cubicBezTo>
                    <a:pt x="4402017" y="0"/>
                    <a:pt x="5213742" y="315483"/>
                    <a:pt x="5849513" y="841730"/>
                  </a:cubicBezTo>
                  <a:lnTo>
                    <a:pt x="5890491" y="879061"/>
                  </a:lnTo>
                  <a:lnTo>
                    <a:pt x="5890491" y="2034114"/>
                  </a:lnTo>
                  <a:lnTo>
                    <a:pt x="5757065" y="1854938"/>
                  </a:lnTo>
                  <a:cubicBezTo>
                    <a:pt x="5696443" y="1781264"/>
                    <a:pt x="5632076" y="1710299"/>
                    <a:pt x="5564060" y="1642182"/>
                  </a:cubicBezTo>
                  <a:cubicBezTo>
                    <a:pt x="5015393" y="1092636"/>
                    <a:pt x="4288592" y="790012"/>
                    <a:pt x="3517551" y="790012"/>
                  </a:cubicBezTo>
                  <a:cubicBezTo>
                    <a:pt x="2701750" y="790012"/>
                    <a:pt x="2131676" y="1015335"/>
                    <a:pt x="1611552" y="1543282"/>
                  </a:cubicBezTo>
                  <a:cubicBezTo>
                    <a:pt x="1435754" y="1721722"/>
                    <a:pt x="1375945" y="1822729"/>
                    <a:pt x="1340656" y="1897925"/>
                  </a:cubicBezTo>
                  <a:cubicBezTo>
                    <a:pt x="1289148" y="2007623"/>
                    <a:pt x="1252432" y="2155907"/>
                    <a:pt x="1201705" y="2361213"/>
                  </a:cubicBezTo>
                  <a:cubicBezTo>
                    <a:pt x="1133721" y="2635919"/>
                    <a:pt x="1040568" y="3012290"/>
                    <a:pt x="852705" y="3529176"/>
                  </a:cubicBezTo>
                  <a:cubicBezTo>
                    <a:pt x="749952" y="3811784"/>
                    <a:pt x="753584" y="4108747"/>
                    <a:pt x="863863" y="4437051"/>
                  </a:cubicBezTo>
                  <a:cubicBezTo>
                    <a:pt x="964800" y="4737438"/>
                    <a:pt x="1154869" y="5055603"/>
                    <a:pt x="1413569" y="5357174"/>
                  </a:cubicBezTo>
                  <a:cubicBezTo>
                    <a:pt x="1718326" y="5712343"/>
                    <a:pt x="2021008" y="5969404"/>
                    <a:pt x="2339129" y="6143367"/>
                  </a:cubicBezTo>
                  <a:cubicBezTo>
                    <a:pt x="2679565" y="6329577"/>
                    <a:pt x="3039591" y="6420049"/>
                    <a:pt x="3439449" y="6420049"/>
                  </a:cubicBezTo>
                  <a:cubicBezTo>
                    <a:pt x="4142246" y="6420049"/>
                    <a:pt x="4633828" y="5976251"/>
                    <a:pt x="5251388" y="5349009"/>
                  </a:cubicBezTo>
                  <a:cubicBezTo>
                    <a:pt x="5389949" y="5208364"/>
                    <a:pt x="5526047" y="5081677"/>
                    <a:pt x="5657731" y="4959205"/>
                  </a:cubicBezTo>
                  <a:cubicBezTo>
                    <a:pt x="5719520" y="4901722"/>
                    <a:pt x="5779200" y="4846206"/>
                    <a:pt x="5836127" y="4792052"/>
                  </a:cubicBezTo>
                  <a:lnTo>
                    <a:pt x="5890491" y="4738662"/>
                  </a:lnTo>
                  <a:lnTo>
                    <a:pt x="5890491" y="5821964"/>
                  </a:lnTo>
                  <a:lnTo>
                    <a:pt x="5802001" y="5907904"/>
                  </a:lnTo>
                  <a:cubicBezTo>
                    <a:pt x="5634962" y="6077456"/>
                    <a:pt x="5467509" y="6243625"/>
                    <a:pt x="5294358" y="6397505"/>
                  </a:cubicBezTo>
                  <a:lnTo>
                    <a:pt x="5077178" y="6578439"/>
                  </a:lnTo>
                  <a:lnTo>
                    <a:pt x="1567290" y="6578439"/>
                  </a:lnTo>
                  <a:lnTo>
                    <a:pt x="1508588" y="6535186"/>
                  </a:lnTo>
                  <a:cubicBezTo>
                    <a:pt x="1263991" y="6345442"/>
                    <a:pt x="1038054" y="6122666"/>
                    <a:pt x="826498" y="5876034"/>
                  </a:cubicBezTo>
                  <a:cubicBezTo>
                    <a:pt x="261613" y="5217713"/>
                    <a:pt x="-239182" y="4250314"/>
                    <a:pt x="122403" y="3255655"/>
                  </a:cubicBezTo>
                  <a:cubicBezTo>
                    <a:pt x="607497" y="1921629"/>
                    <a:pt x="393040" y="1662857"/>
                    <a:pt x="1061197" y="984650"/>
                  </a:cubicBezTo>
                  <a:cubicBezTo>
                    <a:pt x="1729484" y="306444"/>
                    <a:pt x="2498060" y="0"/>
                    <a:pt x="351768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3B89F41-1D91-447A-88C5-8A917809FE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0" y="52997"/>
              <a:ext cx="6093362" cy="6805004"/>
            </a:xfrm>
            <a:custGeom>
              <a:avLst/>
              <a:gdLst>
                <a:gd name="connsiteX0" fmla="*/ 5890490 w 5890490"/>
                <a:gd name="connsiteY0" fmla="*/ 5389037 h 6578439"/>
                <a:gd name="connsiteX1" fmla="*/ 5890490 w 5890490"/>
                <a:gd name="connsiteY1" fmla="*/ 5855587 h 6578439"/>
                <a:gd name="connsiteX2" fmla="*/ 5784593 w 5890490"/>
                <a:gd name="connsiteY2" fmla="*/ 5962054 h 6578439"/>
                <a:gd name="connsiteX3" fmla="*/ 5663414 w 5890490"/>
                <a:gd name="connsiteY3" fmla="*/ 6082564 h 6578439"/>
                <a:gd name="connsiteX4" fmla="*/ 5147099 w 5890490"/>
                <a:gd name="connsiteY4" fmla="*/ 6547726 h 6578439"/>
                <a:gd name="connsiteX5" fmla="*/ 5105015 w 5890490"/>
                <a:gd name="connsiteY5" fmla="*/ 6578439 h 6578439"/>
                <a:gd name="connsiteX6" fmla="*/ 4385601 w 5890490"/>
                <a:gd name="connsiteY6" fmla="*/ 6578439 h 6578439"/>
                <a:gd name="connsiteX7" fmla="*/ 4507252 w 5890490"/>
                <a:gd name="connsiteY7" fmla="*/ 6515968 h 6578439"/>
                <a:gd name="connsiteX8" fmla="*/ 4909330 w 5890490"/>
                <a:gd name="connsiteY8" fmla="*/ 6253453 h 6578439"/>
                <a:gd name="connsiteX9" fmla="*/ 5411374 w 5890490"/>
                <a:gd name="connsiteY9" fmla="*/ 5828544 h 6578439"/>
                <a:gd name="connsiteX10" fmla="*/ 5533570 w 5890490"/>
                <a:gd name="connsiteY10" fmla="*/ 5714534 h 6578439"/>
                <a:gd name="connsiteX11" fmla="*/ 5657425 w 5890490"/>
                <a:gd name="connsiteY11" fmla="*/ 5597650 h 6578439"/>
                <a:gd name="connsiteX12" fmla="*/ 3336813 w 5890490"/>
                <a:gd name="connsiteY12" fmla="*/ 499 h 6578439"/>
                <a:gd name="connsiteX13" fmla="*/ 3513674 w 5890490"/>
                <a:gd name="connsiteY13" fmla="*/ 1202 h 6578439"/>
                <a:gd name="connsiteX14" fmla="*/ 3602743 w 5890490"/>
                <a:gd name="connsiteY14" fmla="*/ 4827 h 6578439"/>
                <a:gd name="connsiteX15" fmla="*/ 3647213 w 5890490"/>
                <a:gd name="connsiteY15" fmla="*/ 6703 h 6578439"/>
                <a:gd name="connsiteX16" fmla="*/ 3691684 w 5890490"/>
                <a:gd name="connsiteY16" fmla="*/ 9453 h 6578439"/>
                <a:gd name="connsiteX17" fmla="*/ 3868927 w 5890490"/>
                <a:gd name="connsiteY17" fmla="*/ 27080 h 6578439"/>
                <a:gd name="connsiteX18" fmla="*/ 5200872 w 5890490"/>
                <a:gd name="connsiteY18" fmla="*/ 472240 h 6578439"/>
                <a:gd name="connsiteX19" fmla="*/ 5772711 w 5890490"/>
                <a:gd name="connsiteY19" fmla="*/ 866334 h 6578439"/>
                <a:gd name="connsiteX20" fmla="*/ 5890490 w 5890490"/>
                <a:gd name="connsiteY20" fmla="*/ 972426 h 6578439"/>
                <a:gd name="connsiteX21" fmla="*/ 5890490 w 5890490"/>
                <a:gd name="connsiteY21" fmla="*/ 1158576 h 6578439"/>
                <a:gd name="connsiteX22" fmla="*/ 5676045 w 5890490"/>
                <a:gd name="connsiteY22" fmla="*/ 986969 h 6578439"/>
                <a:gd name="connsiteX23" fmla="*/ 5103776 w 5890490"/>
                <a:gd name="connsiteY23" fmla="*/ 655879 h 6578439"/>
                <a:gd name="connsiteX24" fmla="*/ 4482465 w 5890490"/>
                <a:gd name="connsiteY24" fmla="*/ 440363 h 6578439"/>
                <a:gd name="connsiteX25" fmla="*/ 4402444 w 5890490"/>
                <a:gd name="connsiteY25" fmla="*/ 422111 h 6578439"/>
                <a:gd name="connsiteX26" fmla="*/ 4322423 w 5890490"/>
                <a:gd name="connsiteY26" fmla="*/ 404610 h 6578439"/>
                <a:gd name="connsiteX27" fmla="*/ 4241892 w 5890490"/>
                <a:gd name="connsiteY27" fmla="*/ 389858 h 6578439"/>
                <a:gd name="connsiteX28" fmla="*/ 4201627 w 5890490"/>
                <a:gd name="connsiteY28" fmla="*/ 382483 h 6578439"/>
                <a:gd name="connsiteX29" fmla="*/ 4161234 w 5890490"/>
                <a:gd name="connsiteY29" fmla="*/ 375857 h 6578439"/>
                <a:gd name="connsiteX30" fmla="*/ 3999280 w 5890490"/>
                <a:gd name="connsiteY30" fmla="*/ 353606 h 6578439"/>
                <a:gd name="connsiteX31" fmla="*/ 3836817 w 5890490"/>
                <a:gd name="connsiteY31" fmla="*/ 338480 h 6578439"/>
                <a:gd name="connsiteX32" fmla="*/ 3673972 w 5890490"/>
                <a:gd name="connsiteY32" fmla="*/ 330604 h 6578439"/>
                <a:gd name="connsiteX33" fmla="*/ 3511126 w 5890490"/>
                <a:gd name="connsiteY33" fmla="*/ 328978 h 6578439"/>
                <a:gd name="connsiteX34" fmla="*/ 3183142 w 5890490"/>
                <a:gd name="connsiteY34" fmla="*/ 342854 h 6578439"/>
                <a:gd name="connsiteX35" fmla="*/ 2541444 w 5890490"/>
                <a:gd name="connsiteY35" fmla="*/ 439988 h 6578439"/>
                <a:gd name="connsiteX36" fmla="*/ 1933895 w 5890490"/>
                <a:gd name="connsiteY36" fmla="*/ 650505 h 6578439"/>
                <a:gd name="connsiteX37" fmla="*/ 1378079 w 5890490"/>
                <a:gd name="connsiteY37" fmla="*/ 983905 h 6578439"/>
                <a:gd name="connsiteX38" fmla="*/ 1312967 w 5890490"/>
                <a:gd name="connsiteY38" fmla="*/ 1033660 h 6578439"/>
                <a:gd name="connsiteX39" fmla="*/ 1248364 w 5890490"/>
                <a:gd name="connsiteY39" fmla="*/ 1084413 h 6578439"/>
                <a:gd name="connsiteX40" fmla="*/ 1185163 w 5890490"/>
                <a:gd name="connsiteY40" fmla="*/ 1137168 h 6578439"/>
                <a:gd name="connsiteX41" fmla="*/ 1122852 w 5890490"/>
                <a:gd name="connsiteY41" fmla="*/ 1190922 h 6578439"/>
                <a:gd name="connsiteX42" fmla="*/ 892092 w 5890490"/>
                <a:gd name="connsiteY42" fmla="*/ 1421440 h 6578439"/>
                <a:gd name="connsiteX43" fmla="*/ 707202 w 5890490"/>
                <a:gd name="connsiteY43" fmla="*/ 1684212 h 6578439"/>
                <a:gd name="connsiteX44" fmla="*/ 670121 w 5890490"/>
                <a:gd name="connsiteY44" fmla="*/ 1756093 h 6578439"/>
                <a:gd name="connsiteX45" fmla="*/ 637630 w 5890490"/>
                <a:gd name="connsiteY45" fmla="*/ 1830724 h 6578439"/>
                <a:gd name="connsiteX46" fmla="*/ 607685 w 5890490"/>
                <a:gd name="connsiteY46" fmla="*/ 1907105 h 6578439"/>
                <a:gd name="connsiteX47" fmla="*/ 580034 w 5890490"/>
                <a:gd name="connsiteY47" fmla="*/ 1984986 h 6578439"/>
                <a:gd name="connsiteX48" fmla="*/ 481919 w 5890490"/>
                <a:gd name="connsiteY48" fmla="*/ 2304386 h 6578439"/>
                <a:gd name="connsiteX49" fmla="*/ 433881 w 5890490"/>
                <a:gd name="connsiteY49" fmla="*/ 2465399 h 6578439"/>
                <a:gd name="connsiteX50" fmla="*/ 384442 w 5890490"/>
                <a:gd name="connsiteY50" fmla="*/ 2626163 h 6578439"/>
                <a:gd name="connsiteX51" fmla="*/ 166039 w 5890490"/>
                <a:gd name="connsiteY51" fmla="*/ 3261338 h 6578439"/>
                <a:gd name="connsiteX52" fmla="*/ 56202 w 5890490"/>
                <a:gd name="connsiteY52" fmla="*/ 3910265 h 6578439"/>
                <a:gd name="connsiteX53" fmla="*/ 93664 w 5890490"/>
                <a:gd name="connsiteY53" fmla="*/ 4237292 h 6578439"/>
                <a:gd name="connsiteX54" fmla="*/ 111758 w 5890490"/>
                <a:gd name="connsiteY54" fmla="*/ 4317548 h 6578439"/>
                <a:gd name="connsiteX55" fmla="*/ 133038 w 5890490"/>
                <a:gd name="connsiteY55" fmla="*/ 4397054 h 6578439"/>
                <a:gd name="connsiteX56" fmla="*/ 157757 w 5890490"/>
                <a:gd name="connsiteY56" fmla="*/ 4475560 h 6578439"/>
                <a:gd name="connsiteX57" fmla="*/ 185153 w 5890490"/>
                <a:gd name="connsiteY57" fmla="*/ 4553066 h 6578439"/>
                <a:gd name="connsiteX58" fmla="*/ 493642 w 5890490"/>
                <a:gd name="connsiteY58" fmla="*/ 5132239 h 6578439"/>
                <a:gd name="connsiteX59" fmla="*/ 914391 w 5890490"/>
                <a:gd name="connsiteY59" fmla="*/ 5636528 h 6578439"/>
                <a:gd name="connsiteX60" fmla="*/ 1402034 w 5890490"/>
                <a:gd name="connsiteY60" fmla="*/ 6076188 h 6578439"/>
                <a:gd name="connsiteX61" fmla="*/ 1664397 w 5890490"/>
                <a:gd name="connsiteY61" fmla="*/ 6267079 h 6578439"/>
                <a:gd name="connsiteX62" fmla="*/ 1938992 w 5890490"/>
                <a:gd name="connsiteY62" fmla="*/ 6434343 h 6578439"/>
                <a:gd name="connsiteX63" fmla="*/ 2225931 w 5890490"/>
                <a:gd name="connsiteY63" fmla="*/ 6574322 h 6578439"/>
                <a:gd name="connsiteX64" fmla="*/ 2236328 w 5890490"/>
                <a:gd name="connsiteY64" fmla="*/ 6578439 h 6578439"/>
                <a:gd name="connsiteX65" fmla="*/ 1504665 w 5890490"/>
                <a:gd name="connsiteY65" fmla="*/ 6578439 h 6578439"/>
                <a:gd name="connsiteX66" fmla="*/ 1456827 w 5890490"/>
                <a:gd name="connsiteY66" fmla="*/ 6543476 h 6578439"/>
                <a:gd name="connsiteX67" fmla="*/ 1188475 w 5890490"/>
                <a:gd name="connsiteY67" fmla="*/ 6314083 h 6578439"/>
                <a:gd name="connsiteX68" fmla="*/ 721728 w 5890490"/>
                <a:gd name="connsiteY68" fmla="*/ 5798666 h 6578439"/>
                <a:gd name="connsiteX69" fmla="*/ 344175 w 5890490"/>
                <a:gd name="connsiteY69" fmla="*/ 5219495 h 6578439"/>
                <a:gd name="connsiteX70" fmla="*/ 87293 w 5890490"/>
                <a:gd name="connsiteY70" fmla="*/ 4583569 h 6578439"/>
                <a:gd name="connsiteX71" fmla="*/ 65886 w 5890490"/>
                <a:gd name="connsiteY71" fmla="*/ 4500813 h 6578439"/>
                <a:gd name="connsiteX72" fmla="*/ 47409 w 5890490"/>
                <a:gd name="connsiteY72" fmla="*/ 4417431 h 6578439"/>
                <a:gd name="connsiteX73" fmla="*/ 39000 w 5890490"/>
                <a:gd name="connsiteY73" fmla="*/ 4375677 h 6578439"/>
                <a:gd name="connsiteX74" fmla="*/ 31610 w 5890490"/>
                <a:gd name="connsiteY74" fmla="*/ 4333674 h 6578439"/>
                <a:gd name="connsiteX75" fmla="*/ 18868 w 5890490"/>
                <a:gd name="connsiteY75" fmla="*/ 4249417 h 6578439"/>
                <a:gd name="connsiteX76" fmla="*/ 646 w 5890490"/>
                <a:gd name="connsiteY76" fmla="*/ 3910265 h 6578439"/>
                <a:gd name="connsiteX77" fmla="*/ 130234 w 5890490"/>
                <a:gd name="connsiteY77" fmla="*/ 3248337 h 6578439"/>
                <a:gd name="connsiteX78" fmla="*/ 335383 w 5890490"/>
                <a:gd name="connsiteY78" fmla="*/ 2611911 h 6578439"/>
                <a:gd name="connsiteX79" fmla="*/ 487272 w 5890490"/>
                <a:gd name="connsiteY79" fmla="*/ 1958609 h 6578439"/>
                <a:gd name="connsiteX80" fmla="*/ 508550 w 5890490"/>
                <a:gd name="connsiteY80" fmla="*/ 1876227 h 6578439"/>
                <a:gd name="connsiteX81" fmla="*/ 531742 w 5890490"/>
                <a:gd name="connsiteY81" fmla="*/ 1793721 h 6578439"/>
                <a:gd name="connsiteX82" fmla="*/ 558245 w 5890490"/>
                <a:gd name="connsiteY82" fmla="*/ 1711465 h 6578439"/>
                <a:gd name="connsiteX83" fmla="*/ 590100 w 5890490"/>
                <a:gd name="connsiteY83" fmla="*/ 1630332 h 6578439"/>
                <a:gd name="connsiteX84" fmla="*/ 758680 w 5890490"/>
                <a:gd name="connsiteY84" fmla="*/ 1322433 h 6578439"/>
                <a:gd name="connsiteX85" fmla="*/ 976317 w 5890490"/>
                <a:gd name="connsiteY85" fmla="*/ 1049286 h 6578439"/>
                <a:gd name="connsiteX86" fmla="*/ 1035314 w 5890490"/>
                <a:gd name="connsiteY86" fmla="*/ 985406 h 6578439"/>
                <a:gd name="connsiteX87" fmla="*/ 1095329 w 5890490"/>
                <a:gd name="connsiteY87" fmla="*/ 922526 h 6578439"/>
                <a:gd name="connsiteX88" fmla="*/ 1157384 w 5890490"/>
                <a:gd name="connsiteY88" fmla="*/ 861271 h 6578439"/>
                <a:gd name="connsiteX89" fmla="*/ 1220841 w 5890490"/>
                <a:gd name="connsiteY89" fmla="*/ 801017 h 6578439"/>
                <a:gd name="connsiteX90" fmla="*/ 1286462 w 5890490"/>
                <a:gd name="connsiteY90" fmla="*/ 742886 h 6578439"/>
                <a:gd name="connsiteX91" fmla="*/ 1353233 w 5890490"/>
                <a:gd name="connsiteY91" fmla="*/ 685632 h 6578439"/>
                <a:gd name="connsiteX92" fmla="*/ 1369924 w 5890490"/>
                <a:gd name="connsiteY92" fmla="*/ 671256 h 6578439"/>
                <a:gd name="connsiteX93" fmla="*/ 1387380 w 5890490"/>
                <a:gd name="connsiteY93" fmla="*/ 657755 h 6578439"/>
                <a:gd name="connsiteX94" fmla="*/ 1422422 w 5890490"/>
                <a:gd name="connsiteY94" fmla="*/ 630877 h 6578439"/>
                <a:gd name="connsiteX95" fmla="*/ 1492759 w 5890490"/>
                <a:gd name="connsiteY95" fmla="*/ 577248 h 6578439"/>
                <a:gd name="connsiteX96" fmla="*/ 1528820 w 5890490"/>
                <a:gd name="connsiteY96" fmla="*/ 551496 h 6578439"/>
                <a:gd name="connsiteX97" fmla="*/ 1565390 w 5890490"/>
                <a:gd name="connsiteY97" fmla="*/ 526370 h 6578439"/>
                <a:gd name="connsiteX98" fmla="*/ 1639040 w 5890490"/>
                <a:gd name="connsiteY98" fmla="*/ 476490 h 6578439"/>
                <a:gd name="connsiteX99" fmla="*/ 1792075 w 5890490"/>
                <a:gd name="connsiteY99" fmla="*/ 384859 h 6578439"/>
                <a:gd name="connsiteX100" fmla="*/ 2455943 w 5890490"/>
                <a:gd name="connsiteY100" fmla="*/ 117836 h 6578439"/>
                <a:gd name="connsiteX101" fmla="*/ 3159952 w 5890490"/>
                <a:gd name="connsiteY101" fmla="*/ 7203 h 6578439"/>
                <a:gd name="connsiteX102" fmla="*/ 3336813 w 5890490"/>
                <a:gd name="connsiteY102" fmla="*/ 499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5890490" h="6578439">
                  <a:moveTo>
                    <a:pt x="5890490" y="5389037"/>
                  </a:moveTo>
                  <a:lnTo>
                    <a:pt x="5890490" y="5855587"/>
                  </a:lnTo>
                  <a:lnTo>
                    <a:pt x="5784593" y="5962054"/>
                  </a:lnTo>
                  <a:cubicBezTo>
                    <a:pt x="5744454" y="6002308"/>
                    <a:pt x="5704062" y="6042436"/>
                    <a:pt x="5663414" y="6082564"/>
                  </a:cubicBezTo>
                  <a:cubicBezTo>
                    <a:pt x="5500314" y="6242577"/>
                    <a:pt x="5330970" y="6400714"/>
                    <a:pt x="5147099" y="6547726"/>
                  </a:cubicBezTo>
                  <a:lnTo>
                    <a:pt x="5105015" y="6578439"/>
                  </a:lnTo>
                  <a:lnTo>
                    <a:pt x="4385601" y="6578439"/>
                  </a:lnTo>
                  <a:lnTo>
                    <a:pt x="4507252" y="6515968"/>
                  </a:lnTo>
                  <a:cubicBezTo>
                    <a:pt x="4645901" y="6439679"/>
                    <a:pt x="4779837" y="6350961"/>
                    <a:pt x="4909330" y="6253453"/>
                  </a:cubicBezTo>
                  <a:cubicBezTo>
                    <a:pt x="5082369" y="6123567"/>
                    <a:pt x="5248145" y="5979180"/>
                    <a:pt x="5411374" y="5828544"/>
                  </a:cubicBezTo>
                  <a:cubicBezTo>
                    <a:pt x="5452149" y="5790791"/>
                    <a:pt x="5492924" y="5752788"/>
                    <a:pt x="5533570" y="5714534"/>
                  </a:cubicBezTo>
                  <a:lnTo>
                    <a:pt x="5657425" y="5597650"/>
                  </a:lnTo>
                  <a:close/>
                  <a:moveTo>
                    <a:pt x="3336813" y="499"/>
                  </a:moveTo>
                  <a:cubicBezTo>
                    <a:pt x="3395682" y="-392"/>
                    <a:pt x="3454550" y="-48"/>
                    <a:pt x="3513674" y="1202"/>
                  </a:cubicBezTo>
                  <a:lnTo>
                    <a:pt x="3602743" y="4827"/>
                  </a:lnTo>
                  <a:lnTo>
                    <a:pt x="3647213" y="6703"/>
                  </a:lnTo>
                  <a:cubicBezTo>
                    <a:pt x="3661994" y="7327"/>
                    <a:pt x="3676903" y="7703"/>
                    <a:pt x="3691684" y="9453"/>
                  </a:cubicBezTo>
                  <a:lnTo>
                    <a:pt x="3868927" y="27080"/>
                  </a:lnTo>
                  <a:cubicBezTo>
                    <a:pt x="4340645" y="85584"/>
                    <a:pt x="4795160" y="243221"/>
                    <a:pt x="5200872" y="472240"/>
                  </a:cubicBezTo>
                  <a:cubicBezTo>
                    <a:pt x="5403855" y="587124"/>
                    <a:pt x="5594988" y="719447"/>
                    <a:pt x="5772711" y="866334"/>
                  </a:cubicBezTo>
                  <a:lnTo>
                    <a:pt x="5890490" y="972426"/>
                  </a:lnTo>
                  <a:lnTo>
                    <a:pt x="5890490" y="1158576"/>
                  </a:lnTo>
                  <a:lnTo>
                    <a:pt x="5676045" y="986969"/>
                  </a:lnTo>
                  <a:cubicBezTo>
                    <a:pt x="5496587" y="857740"/>
                    <a:pt x="5304275" y="746699"/>
                    <a:pt x="5103776" y="655879"/>
                  </a:cubicBezTo>
                  <a:cubicBezTo>
                    <a:pt x="4903214" y="564747"/>
                    <a:pt x="4695006" y="492492"/>
                    <a:pt x="4482465" y="440363"/>
                  </a:cubicBezTo>
                  <a:lnTo>
                    <a:pt x="4402444" y="422111"/>
                  </a:lnTo>
                  <a:cubicBezTo>
                    <a:pt x="4375813" y="416111"/>
                    <a:pt x="4349436" y="408859"/>
                    <a:pt x="4322423" y="404610"/>
                  </a:cubicBezTo>
                  <a:lnTo>
                    <a:pt x="4241892" y="389858"/>
                  </a:lnTo>
                  <a:lnTo>
                    <a:pt x="4201627" y="382483"/>
                  </a:lnTo>
                  <a:cubicBezTo>
                    <a:pt x="4188248" y="379983"/>
                    <a:pt x="4174869" y="377483"/>
                    <a:pt x="4161234" y="375857"/>
                  </a:cubicBezTo>
                  <a:cubicBezTo>
                    <a:pt x="4107208" y="368482"/>
                    <a:pt x="4053308" y="360482"/>
                    <a:pt x="3999280" y="353606"/>
                  </a:cubicBezTo>
                  <a:cubicBezTo>
                    <a:pt x="3944999" y="348855"/>
                    <a:pt x="3890844" y="343854"/>
                    <a:pt x="3836817" y="338480"/>
                  </a:cubicBezTo>
                  <a:lnTo>
                    <a:pt x="3673972" y="330604"/>
                  </a:lnTo>
                  <a:cubicBezTo>
                    <a:pt x="3619690" y="329104"/>
                    <a:pt x="3565281" y="329604"/>
                    <a:pt x="3511126" y="328978"/>
                  </a:cubicBezTo>
                  <a:cubicBezTo>
                    <a:pt x="3402054" y="330728"/>
                    <a:pt x="3291706" y="334604"/>
                    <a:pt x="3183142" y="342854"/>
                  </a:cubicBezTo>
                  <a:cubicBezTo>
                    <a:pt x="2965505" y="358855"/>
                    <a:pt x="2750670" y="389733"/>
                    <a:pt x="2541444" y="439988"/>
                  </a:cubicBezTo>
                  <a:cubicBezTo>
                    <a:pt x="2332216" y="490117"/>
                    <a:pt x="2128850" y="559997"/>
                    <a:pt x="1933895" y="650505"/>
                  </a:cubicBezTo>
                  <a:cubicBezTo>
                    <a:pt x="1738939" y="741261"/>
                    <a:pt x="1553540" y="854146"/>
                    <a:pt x="1378079" y="983905"/>
                  </a:cubicBezTo>
                  <a:lnTo>
                    <a:pt x="1312967" y="1033660"/>
                  </a:lnTo>
                  <a:cubicBezTo>
                    <a:pt x="1291178" y="1050286"/>
                    <a:pt x="1269006" y="1066412"/>
                    <a:pt x="1248364" y="1084413"/>
                  </a:cubicBezTo>
                  <a:lnTo>
                    <a:pt x="1185163" y="1137168"/>
                  </a:lnTo>
                  <a:cubicBezTo>
                    <a:pt x="1164138" y="1154794"/>
                    <a:pt x="1142603" y="1172046"/>
                    <a:pt x="1122852" y="1190922"/>
                  </a:cubicBezTo>
                  <a:cubicBezTo>
                    <a:pt x="1041557" y="1264303"/>
                    <a:pt x="961663" y="1339309"/>
                    <a:pt x="892092" y="1421440"/>
                  </a:cubicBezTo>
                  <a:cubicBezTo>
                    <a:pt x="819589" y="1501822"/>
                    <a:pt x="759827" y="1590329"/>
                    <a:pt x="707202" y="1684212"/>
                  </a:cubicBezTo>
                  <a:cubicBezTo>
                    <a:pt x="694715" y="1708089"/>
                    <a:pt x="682227" y="1731841"/>
                    <a:pt x="670121" y="1756093"/>
                  </a:cubicBezTo>
                  <a:lnTo>
                    <a:pt x="637630" y="1830724"/>
                  </a:lnTo>
                  <a:cubicBezTo>
                    <a:pt x="626161" y="1855350"/>
                    <a:pt x="617624" y="1881603"/>
                    <a:pt x="607685" y="1907105"/>
                  </a:cubicBezTo>
                  <a:cubicBezTo>
                    <a:pt x="598128" y="1932857"/>
                    <a:pt x="588317" y="1958483"/>
                    <a:pt x="580034" y="1984986"/>
                  </a:cubicBezTo>
                  <a:cubicBezTo>
                    <a:pt x="544611" y="2089620"/>
                    <a:pt x="513393" y="2197128"/>
                    <a:pt x="481919" y="2304386"/>
                  </a:cubicBezTo>
                  <a:lnTo>
                    <a:pt x="433881" y="2465399"/>
                  </a:lnTo>
                  <a:lnTo>
                    <a:pt x="384442" y="2626163"/>
                  </a:lnTo>
                  <a:cubicBezTo>
                    <a:pt x="317672" y="2839680"/>
                    <a:pt x="243129" y="3050946"/>
                    <a:pt x="166039" y="3261338"/>
                  </a:cubicBezTo>
                  <a:cubicBezTo>
                    <a:pt x="88822" y="3468979"/>
                    <a:pt x="50850" y="3690248"/>
                    <a:pt x="56202" y="3910265"/>
                  </a:cubicBezTo>
                  <a:cubicBezTo>
                    <a:pt x="58495" y="4020274"/>
                    <a:pt x="71493" y="4129783"/>
                    <a:pt x="93664" y="4237292"/>
                  </a:cubicBezTo>
                  <a:cubicBezTo>
                    <a:pt x="99143" y="4264168"/>
                    <a:pt x="104623" y="4291045"/>
                    <a:pt x="111758" y="4317548"/>
                  </a:cubicBezTo>
                  <a:cubicBezTo>
                    <a:pt x="118384" y="4344176"/>
                    <a:pt x="124627" y="4370802"/>
                    <a:pt x="133038" y="4397054"/>
                  </a:cubicBezTo>
                  <a:cubicBezTo>
                    <a:pt x="140810" y="4423307"/>
                    <a:pt x="148456" y="4449683"/>
                    <a:pt x="157757" y="4475560"/>
                  </a:cubicBezTo>
                  <a:cubicBezTo>
                    <a:pt x="166549" y="4501562"/>
                    <a:pt x="175087" y="4527564"/>
                    <a:pt x="185153" y="4553066"/>
                  </a:cubicBezTo>
                  <a:cubicBezTo>
                    <a:pt x="262371" y="4758458"/>
                    <a:pt x="368895" y="4951974"/>
                    <a:pt x="493642" y="5132239"/>
                  </a:cubicBezTo>
                  <a:cubicBezTo>
                    <a:pt x="618389" y="5312627"/>
                    <a:pt x="760846" y="5480391"/>
                    <a:pt x="914391" y="5636528"/>
                  </a:cubicBezTo>
                  <a:cubicBezTo>
                    <a:pt x="1069081" y="5793166"/>
                    <a:pt x="1231544" y="5941677"/>
                    <a:pt x="1402034" y="6076188"/>
                  </a:cubicBezTo>
                  <a:cubicBezTo>
                    <a:pt x="1487535" y="6143320"/>
                    <a:pt x="1574565" y="6207574"/>
                    <a:pt x="1664397" y="6267079"/>
                  </a:cubicBezTo>
                  <a:cubicBezTo>
                    <a:pt x="1753592" y="6327459"/>
                    <a:pt x="1845336" y="6383088"/>
                    <a:pt x="1938992" y="6434343"/>
                  </a:cubicBezTo>
                  <a:cubicBezTo>
                    <a:pt x="2032647" y="6485659"/>
                    <a:pt x="2128309" y="6532600"/>
                    <a:pt x="2225931" y="6574322"/>
                  </a:cubicBezTo>
                  <a:lnTo>
                    <a:pt x="2236328" y="6578439"/>
                  </a:lnTo>
                  <a:lnTo>
                    <a:pt x="1504665" y="6578439"/>
                  </a:lnTo>
                  <a:lnTo>
                    <a:pt x="1456827" y="6543476"/>
                  </a:lnTo>
                  <a:cubicBezTo>
                    <a:pt x="1363554" y="6470595"/>
                    <a:pt x="1273848" y="6394340"/>
                    <a:pt x="1188475" y="6314083"/>
                  </a:cubicBezTo>
                  <a:cubicBezTo>
                    <a:pt x="1017856" y="6153445"/>
                    <a:pt x="863803" y="5979931"/>
                    <a:pt x="721728" y="5798666"/>
                  </a:cubicBezTo>
                  <a:cubicBezTo>
                    <a:pt x="579397" y="5616027"/>
                    <a:pt x="452103" y="5422511"/>
                    <a:pt x="344175" y="5219495"/>
                  </a:cubicBezTo>
                  <a:cubicBezTo>
                    <a:pt x="236505" y="5016354"/>
                    <a:pt x="147946" y="4803586"/>
                    <a:pt x="87293" y="4583569"/>
                  </a:cubicBezTo>
                  <a:cubicBezTo>
                    <a:pt x="79138" y="4556193"/>
                    <a:pt x="72639" y="4528440"/>
                    <a:pt x="65886" y="4500813"/>
                  </a:cubicBezTo>
                  <a:cubicBezTo>
                    <a:pt x="58751" y="4473311"/>
                    <a:pt x="53144" y="4445308"/>
                    <a:pt x="47409" y="4417431"/>
                  </a:cubicBezTo>
                  <a:cubicBezTo>
                    <a:pt x="44733" y="4403430"/>
                    <a:pt x="41294" y="4389679"/>
                    <a:pt x="39000" y="4375677"/>
                  </a:cubicBezTo>
                  <a:lnTo>
                    <a:pt x="31610" y="4333674"/>
                  </a:lnTo>
                  <a:cubicBezTo>
                    <a:pt x="26258" y="4305797"/>
                    <a:pt x="22563" y="4277544"/>
                    <a:pt x="18868" y="4249417"/>
                  </a:cubicBezTo>
                  <a:cubicBezTo>
                    <a:pt x="4214" y="4136784"/>
                    <a:pt x="-2158" y="4023275"/>
                    <a:pt x="646" y="3910265"/>
                  </a:cubicBezTo>
                  <a:cubicBezTo>
                    <a:pt x="5997" y="3683872"/>
                    <a:pt x="50596" y="3459605"/>
                    <a:pt x="130234" y="3248337"/>
                  </a:cubicBezTo>
                  <a:cubicBezTo>
                    <a:pt x="207961" y="3039196"/>
                    <a:pt x="278044" y="2827179"/>
                    <a:pt x="335383" y="2611911"/>
                  </a:cubicBezTo>
                  <a:cubicBezTo>
                    <a:pt x="393743" y="2396644"/>
                    <a:pt x="435792" y="2178627"/>
                    <a:pt x="487272" y="1958609"/>
                  </a:cubicBezTo>
                  <a:cubicBezTo>
                    <a:pt x="493259" y="1931107"/>
                    <a:pt x="501287" y="1903730"/>
                    <a:pt x="508550" y="1876227"/>
                  </a:cubicBezTo>
                  <a:cubicBezTo>
                    <a:pt x="516195" y="1848725"/>
                    <a:pt x="522312" y="1820972"/>
                    <a:pt x="531742" y="1793721"/>
                  </a:cubicBezTo>
                  <a:lnTo>
                    <a:pt x="558245" y="1711465"/>
                  </a:lnTo>
                  <a:cubicBezTo>
                    <a:pt x="568439" y="1684337"/>
                    <a:pt x="579652" y="1657459"/>
                    <a:pt x="590100" y="1630332"/>
                  </a:cubicBezTo>
                  <a:cubicBezTo>
                    <a:pt x="635080" y="1523075"/>
                    <a:pt x="690637" y="1417566"/>
                    <a:pt x="758680" y="1322433"/>
                  </a:cubicBezTo>
                  <a:cubicBezTo>
                    <a:pt x="824430" y="1225051"/>
                    <a:pt x="899610" y="1136168"/>
                    <a:pt x="976317" y="1049286"/>
                  </a:cubicBezTo>
                  <a:cubicBezTo>
                    <a:pt x="995049" y="1027035"/>
                    <a:pt x="1015436" y="1006533"/>
                    <a:pt x="1035314" y="985406"/>
                  </a:cubicBezTo>
                  <a:lnTo>
                    <a:pt x="1095329" y="922526"/>
                  </a:lnTo>
                  <a:cubicBezTo>
                    <a:pt x="1114953" y="901149"/>
                    <a:pt x="1136359" y="881397"/>
                    <a:pt x="1157384" y="861271"/>
                  </a:cubicBezTo>
                  <a:lnTo>
                    <a:pt x="1220841" y="801017"/>
                  </a:lnTo>
                  <a:cubicBezTo>
                    <a:pt x="1241610" y="780514"/>
                    <a:pt x="1264418" y="762014"/>
                    <a:pt x="1286462" y="742886"/>
                  </a:cubicBezTo>
                  <a:lnTo>
                    <a:pt x="1353233" y="685632"/>
                  </a:lnTo>
                  <a:lnTo>
                    <a:pt x="1369924" y="671256"/>
                  </a:lnTo>
                  <a:cubicBezTo>
                    <a:pt x="1375658" y="666631"/>
                    <a:pt x="1381520" y="662255"/>
                    <a:pt x="1387380" y="657755"/>
                  </a:cubicBezTo>
                  <a:lnTo>
                    <a:pt x="1422422" y="630877"/>
                  </a:lnTo>
                  <a:lnTo>
                    <a:pt x="1492759" y="577248"/>
                  </a:lnTo>
                  <a:cubicBezTo>
                    <a:pt x="1504355" y="567997"/>
                    <a:pt x="1516714" y="559997"/>
                    <a:pt x="1528820" y="551496"/>
                  </a:cubicBezTo>
                  <a:lnTo>
                    <a:pt x="1565390" y="526370"/>
                  </a:lnTo>
                  <a:lnTo>
                    <a:pt x="1639040" y="476490"/>
                  </a:lnTo>
                  <a:cubicBezTo>
                    <a:pt x="1689754" y="445613"/>
                    <a:pt x="1740723" y="414986"/>
                    <a:pt x="1792075" y="384859"/>
                  </a:cubicBezTo>
                  <a:cubicBezTo>
                    <a:pt x="2000282" y="268724"/>
                    <a:pt x="2224927" y="179467"/>
                    <a:pt x="2455943" y="117836"/>
                  </a:cubicBezTo>
                  <a:cubicBezTo>
                    <a:pt x="2687088" y="55957"/>
                    <a:pt x="2923964" y="21204"/>
                    <a:pt x="3159952" y="7203"/>
                  </a:cubicBezTo>
                  <a:cubicBezTo>
                    <a:pt x="3219076" y="3515"/>
                    <a:pt x="3277945" y="1389"/>
                    <a:pt x="3336813" y="49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8AD5869E-1823-B350-EB1E-91C70C5DF459}"/>
              </a:ext>
            </a:extLst>
          </p:cNvPr>
          <p:cNvSpPr txBox="1"/>
          <p:nvPr/>
        </p:nvSpPr>
        <p:spPr>
          <a:xfrm>
            <a:off x="7315200" y="1610617"/>
            <a:ext cx="5973094" cy="23719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ar-EG" sz="9600" dirty="0">
                <a:solidFill>
                  <a:schemeClr val="tx2"/>
                </a:solidFill>
              </a:rPr>
              <a:t>السلام عليكم</a:t>
            </a:r>
            <a:endParaRPr lang="en-US" sz="96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29197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DB9CD9-59B1-4D73-BC4C-98796A48EF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4630034" cy="8229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874A6A9-41FF-4E33-AFA8-F9F81436A5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6" y="0"/>
            <a:ext cx="14630034" cy="82296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21D730E-1F97-4071-B143-B05E6D2599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64082" y="4782"/>
            <a:ext cx="11727318" cy="8229600"/>
            <a:chOff x="1303402" y="3985"/>
            <a:chExt cx="9772765" cy="6858000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B3849C6A-9EE5-4604-8EAE-DD4796B79D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985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308677BE-069B-4A4D-8732-E26B6EF56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985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9A9A575B-DD07-4388-963B-0AF3FDDCF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985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D55285E4-21EB-4EC1-AB8E-36E881E899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985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A0C77B5-3FAA-4D4F-9555-89D7516088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985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5F0C96D1-A8B7-4C8E-9997-D823FD1591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985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DA46556D-445B-4CD0-87A0-02A30BD1B1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985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6" name="Title 1">
            <a:extLst>
              <a:ext uri="{FF2B5EF4-FFF2-40B4-BE49-F238E27FC236}">
                <a16:creationId xmlns:a16="http://schemas.microsoft.com/office/drawing/2014/main" id="{ADBE3B92-702C-7EE6-1371-EB1EAAE926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41677" y="190950"/>
            <a:ext cx="10972800" cy="5498198"/>
          </a:xfrm>
        </p:spPr>
        <p:txBody>
          <a:bodyPr>
            <a:normAutofit fontScale="90000"/>
          </a:bodyPr>
          <a:lstStyle/>
          <a:p>
            <a:r>
              <a:rPr lang="en-US" sz="44640" b="1" dirty="0">
                <a:solidFill>
                  <a:schemeClr val="accent2"/>
                </a:solidFill>
              </a:rPr>
              <a:t>ICT</a:t>
            </a:r>
            <a:endParaRPr lang="ar-EG" sz="44640" b="1" dirty="0">
              <a:solidFill>
                <a:schemeClr val="accent2"/>
              </a:solidFill>
            </a:endParaRP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2621A6C2-1643-5884-F9C1-827174D35275}"/>
              </a:ext>
            </a:extLst>
          </p:cNvPr>
          <p:cNvSpPr txBox="1">
            <a:spLocks/>
          </p:cNvSpPr>
          <p:nvPr/>
        </p:nvSpPr>
        <p:spPr>
          <a:xfrm>
            <a:off x="2982015" y="4381982"/>
            <a:ext cx="10972800" cy="3524719"/>
          </a:xfrm>
          <a:prstGeom prst="rect">
            <a:avLst/>
          </a:prstGeom>
        </p:spPr>
        <p:txBody>
          <a:bodyPr vert="horz" lIns="109728" tIns="54864" rIns="109728" bIns="54864" rtlCol="0" anchor="b">
            <a:normAutofit fontScale="97500"/>
          </a:bodyPr>
          <a:lstStyle>
            <a:lvl1pPr algn="l" defTabSz="457200" rtl="1" eaLnBrk="1" latinLnBrk="0" hangingPunct="1">
              <a:spcBef>
                <a:spcPct val="0"/>
              </a:spcBef>
              <a:buNone/>
              <a:defRPr sz="7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rtl="1" eaLnBrk="1" hangingPunct="1">
              <a:defRPr>
                <a:solidFill>
                  <a:schemeClr val="tx2"/>
                </a:solidFill>
              </a:defRPr>
            </a:lvl2pPr>
            <a:lvl3pPr rtl="1" eaLnBrk="1" hangingPunct="1">
              <a:defRPr>
                <a:solidFill>
                  <a:schemeClr val="tx2"/>
                </a:solidFill>
              </a:defRPr>
            </a:lvl3pPr>
            <a:lvl4pPr rtl="1" eaLnBrk="1" hangingPunct="1">
              <a:defRPr>
                <a:solidFill>
                  <a:schemeClr val="tx2"/>
                </a:solidFill>
              </a:defRPr>
            </a:lvl4pPr>
            <a:lvl5pPr rtl="1" eaLnBrk="1" hangingPunct="1">
              <a:defRPr>
                <a:solidFill>
                  <a:schemeClr val="tx2"/>
                </a:solidFill>
              </a:defRPr>
            </a:lvl5pPr>
            <a:lvl6pPr rtl="1" eaLnBrk="1" hangingPunct="1">
              <a:defRPr>
                <a:solidFill>
                  <a:schemeClr val="tx2"/>
                </a:solidFill>
              </a:defRPr>
            </a:lvl6pPr>
            <a:lvl7pPr rtl="1" eaLnBrk="1" hangingPunct="1">
              <a:defRPr>
                <a:solidFill>
                  <a:schemeClr val="tx2"/>
                </a:solidFill>
              </a:defRPr>
            </a:lvl7pPr>
            <a:lvl8pPr rtl="1" eaLnBrk="1" hangingPunct="1">
              <a:defRPr>
                <a:solidFill>
                  <a:schemeClr val="tx2"/>
                </a:solidFill>
              </a:defRPr>
            </a:lvl8pPr>
            <a:lvl9pPr rtl="1"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1480" dirty="0"/>
              <a:t>Grade 7</a:t>
            </a:r>
            <a:endParaRPr lang="ar-EG" sz="44640" dirty="0"/>
          </a:p>
        </p:txBody>
      </p:sp>
    </p:spTree>
    <p:extLst>
      <p:ext uri="{BB962C8B-B14F-4D97-AF65-F5344CB8AC3E}">
        <p14:creationId xmlns:p14="http://schemas.microsoft.com/office/powerpoint/2010/main" val="38294772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EBFA723-5A7B-472D-ABD7-1526B8D3A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4626742" cy="822396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6B27065-399A-4CF7-BF70-CF79B9848F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4626742" cy="82239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F22986C-DDF7-4109-9D6A-006800D6B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3163" y="63595"/>
            <a:ext cx="7312035" cy="8166006"/>
            <a:chOff x="6095999" y="52996"/>
            <a:chExt cx="6093363" cy="6805005"/>
          </a:xfrm>
          <a:solidFill>
            <a:schemeClr val="accent5">
              <a:alpha val="10000"/>
            </a:schemeClr>
          </a:solidFill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C025298-F835-4B83-A3A3-6555157E01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1" y="52996"/>
              <a:ext cx="6093361" cy="6805003"/>
            </a:xfrm>
            <a:custGeom>
              <a:avLst/>
              <a:gdLst>
                <a:gd name="connsiteX0" fmla="*/ 3391253 w 5890489"/>
                <a:gd name="connsiteY0" fmla="*/ 0 h 6578438"/>
                <a:gd name="connsiteX1" fmla="*/ 3434974 w 5890489"/>
                <a:gd name="connsiteY1" fmla="*/ 646 h 6578438"/>
                <a:gd name="connsiteX2" fmla="*/ 3522419 w 5890489"/>
                <a:gd name="connsiteY2" fmla="*/ 2712 h 6578438"/>
                <a:gd name="connsiteX3" fmla="*/ 3610261 w 5890489"/>
                <a:gd name="connsiteY3" fmla="*/ 6458 h 6578438"/>
                <a:gd name="connsiteX4" fmla="*/ 3786872 w 5890489"/>
                <a:gd name="connsiteY4" fmla="*/ 20667 h 6578438"/>
                <a:gd name="connsiteX5" fmla="*/ 3962291 w 5890489"/>
                <a:gd name="connsiteY5" fmla="*/ 43530 h 6578438"/>
                <a:gd name="connsiteX6" fmla="*/ 4135855 w 5890489"/>
                <a:gd name="connsiteY6" fmla="*/ 75176 h 6578438"/>
                <a:gd name="connsiteX7" fmla="*/ 4307299 w 5890489"/>
                <a:gd name="connsiteY7" fmla="*/ 114315 h 6578438"/>
                <a:gd name="connsiteX8" fmla="*/ 4476358 w 5890489"/>
                <a:gd name="connsiteY8" fmla="*/ 160816 h 6578438"/>
                <a:gd name="connsiteX9" fmla="*/ 4559829 w 5890489"/>
                <a:gd name="connsiteY9" fmla="*/ 186779 h 6578438"/>
                <a:gd name="connsiteX10" fmla="*/ 4642901 w 5890489"/>
                <a:gd name="connsiteY10" fmla="*/ 213648 h 6578438"/>
                <a:gd name="connsiteX11" fmla="*/ 5280847 w 5890489"/>
                <a:gd name="connsiteY11" fmla="*/ 485936 h 6578438"/>
                <a:gd name="connsiteX12" fmla="*/ 5865400 w 5890489"/>
                <a:gd name="connsiteY12" fmla="*/ 851099 h 6578438"/>
                <a:gd name="connsiteX13" fmla="*/ 5890489 w 5890489"/>
                <a:gd name="connsiteY13" fmla="*/ 870950 h 6578438"/>
                <a:gd name="connsiteX14" fmla="*/ 5890489 w 5890489"/>
                <a:gd name="connsiteY14" fmla="*/ 1321814 h 6578438"/>
                <a:gd name="connsiteX15" fmla="*/ 5887395 w 5890489"/>
                <a:gd name="connsiteY15" fmla="*/ 1318952 h 6578438"/>
                <a:gd name="connsiteX16" fmla="*/ 5830291 w 5890489"/>
                <a:gd name="connsiteY16" fmla="*/ 1265992 h 6578438"/>
                <a:gd name="connsiteX17" fmla="*/ 5815981 w 5890489"/>
                <a:gd name="connsiteY17" fmla="*/ 1252687 h 6578438"/>
                <a:gd name="connsiteX18" fmla="*/ 5801142 w 5890489"/>
                <a:gd name="connsiteY18" fmla="*/ 1240158 h 6578438"/>
                <a:gd name="connsiteX19" fmla="*/ 5771464 w 5890489"/>
                <a:gd name="connsiteY19" fmla="*/ 1214969 h 6578438"/>
                <a:gd name="connsiteX20" fmla="*/ 5651030 w 5890489"/>
                <a:gd name="connsiteY20" fmla="*/ 1115767 h 6578438"/>
                <a:gd name="connsiteX21" fmla="*/ 5123183 w 5890489"/>
                <a:gd name="connsiteY21" fmla="*/ 780443 h 6578438"/>
                <a:gd name="connsiteX22" fmla="*/ 4533860 w 5890489"/>
                <a:gd name="connsiteY22" fmla="*/ 567701 h 6578438"/>
                <a:gd name="connsiteX23" fmla="*/ 4457281 w 5890489"/>
                <a:gd name="connsiteY23" fmla="*/ 550780 h 6578438"/>
                <a:gd name="connsiteX24" fmla="*/ 4380568 w 5890489"/>
                <a:gd name="connsiteY24" fmla="*/ 535279 h 6578438"/>
                <a:gd name="connsiteX25" fmla="*/ 4303325 w 5890489"/>
                <a:gd name="connsiteY25" fmla="*/ 522879 h 6578438"/>
                <a:gd name="connsiteX26" fmla="*/ 4264769 w 5890489"/>
                <a:gd name="connsiteY26" fmla="*/ 516679 h 6578438"/>
                <a:gd name="connsiteX27" fmla="*/ 4226082 w 5890489"/>
                <a:gd name="connsiteY27" fmla="*/ 511253 h 6578438"/>
                <a:gd name="connsiteX28" fmla="*/ 4070934 w 5890489"/>
                <a:gd name="connsiteY28" fmla="*/ 494848 h 6578438"/>
                <a:gd name="connsiteX29" fmla="*/ 3915521 w 5890489"/>
                <a:gd name="connsiteY29" fmla="*/ 486065 h 6578438"/>
                <a:gd name="connsiteX30" fmla="*/ 3760241 w 5890489"/>
                <a:gd name="connsiteY30" fmla="*/ 484257 h 6578438"/>
                <a:gd name="connsiteX31" fmla="*/ 3682734 w 5890489"/>
                <a:gd name="connsiteY31" fmla="*/ 486581 h 6578438"/>
                <a:gd name="connsiteX32" fmla="*/ 3605491 w 5890489"/>
                <a:gd name="connsiteY32" fmla="*/ 488907 h 6578438"/>
                <a:gd name="connsiteX33" fmla="*/ 3527454 w 5890489"/>
                <a:gd name="connsiteY33" fmla="*/ 493169 h 6578438"/>
                <a:gd name="connsiteX34" fmla="*/ 3449151 w 5890489"/>
                <a:gd name="connsiteY34" fmla="*/ 498336 h 6578438"/>
                <a:gd name="connsiteX35" fmla="*/ 3410067 w 5890489"/>
                <a:gd name="connsiteY35" fmla="*/ 500532 h 6578438"/>
                <a:gd name="connsiteX36" fmla="*/ 3371246 w 5890489"/>
                <a:gd name="connsiteY36" fmla="*/ 504279 h 6578438"/>
                <a:gd name="connsiteX37" fmla="*/ 3293739 w 5890489"/>
                <a:gd name="connsiteY37" fmla="*/ 511512 h 6578438"/>
                <a:gd name="connsiteX38" fmla="*/ 2689445 w 5890489"/>
                <a:gd name="connsiteY38" fmla="*/ 610198 h 6578438"/>
                <a:gd name="connsiteX39" fmla="*/ 2117875 w 5890489"/>
                <a:gd name="connsiteY39" fmla="*/ 800335 h 6578438"/>
                <a:gd name="connsiteX40" fmla="*/ 1981276 w 5890489"/>
                <a:gd name="connsiteY40" fmla="*/ 865566 h 6578438"/>
                <a:gd name="connsiteX41" fmla="*/ 1847991 w 5890489"/>
                <a:gd name="connsiteY41" fmla="*/ 938676 h 6578438"/>
                <a:gd name="connsiteX42" fmla="*/ 1783069 w 5890489"/>
                <a:gd name="connsiteY42" fmla="*/ 978718 h 6578438"/>
                <a:gd name="connsiteX43" fmla="*/ 1750609 w 5890489"/>
                <a:gd name="connsiteY43" fmla="*/ 998869 h 6578438"/>
                <a:gd name="connsiteX44" fmla="*/ 1734312 w 5890489"/>
                <a:gd name="connsiteY44" fmla="*/ 1008945 h 6578438"/>
                <a:gd name="connsiteX45" fmla="*/ 1718547 w 5890489"/>
                <a:gd name="connsiteY45" fmla="*/ 1019924 h 6578438"/>
                <a:gd name="connsiteX46" fmla="*/ 1655481 w 5890489"/>
                <a:gd name="connsiteY46" fmla="*/ 1063582 h 6578438"/>
                <a:gd name="connsiteX47" fmla="*/ 1593077 w 5890489"/>
                <a:gd name="connsiteY47" fmla="*/ 1108664 h 6578438"/>
                <a:gd name="connsiteX48" fmla="*/ 1532263 w 5890489"/>
                <a:gd name="connsiteY48" fmla="*/ 1156197 h 6578438"/>
                <a:gd name="connsiteX49" fmla="*/ 1472509 w 5890489"/>
                <a:gd name="connsiteY49" fmla="*/ 1205152 h 6578438"/>
                <a:gd name="connsiteX50" fmla="*/ 1414212 w 5890489"/>
                <a:gd name="connsiteY50" fmla="*/ 1256175 h 6578438"/>
                <a:gd name="connsiteX51" fmla="*/ 1357242 w 5890489"/>
                <a:gd name="connsiteY51" fmla="*/ 1308359 h 6578438"/>
                <a:gd name="connsiteX52" fmla="*/ 1153072 w 5890489"/>
                <a:gd name="connsiteY52" fmla="*/ 1529498 h 6578438"/>
                <a:gd name="connsiteX53" fmla="*/ 1002694 w 5890489"/>
                <a:gd name="connsiteY53" fmla="*/ 1770658 h 6578438"/>
                <a:gd name="connsiteX54" fmla="*/ 974076 w 5890489"/>
                <a:gd name="connsiteY54" fmla="*/ 1835371 h 6578438"/>
                <a:gd name="connsiteX55" fmla="*/ 949564 w 5890489"/>
                <a:gd name="connsiteY55" fmla="*/ 1903573 h 6578438"/>
                <a:gd name="connsiteX56" fmla="*/ 927173 w 5890489"/>
                <a:gd name="connsiteY56" fmla="*/ 1974229 h 6578438"/>
                <a:gd name="connsiteX57" fmla="*/ 906107 w 5890489"/>
                <a:gd name="connsiteY57" fmla="*/ 2046952 h 6578438"/>
                <a:gd name="connsiteX58" fmla="*/ 751092 w 5890489"/>
                <a:gd name="connsiteY58" fmla="*/ 2676266 h 6578438"/>
                <a:gd name="connsiteX59" fmla="*/ 547189 w 5890489"/>
                <a:gd name="connsiteY59" fmla="*/ 3308422 h 6578438"/>
                <a:gd name="connsiteX60" fmla="*/ 441195 w 5890489"/>
                <a:gd name="connsiteY60" fmla="*/ 3866306 h 6578438"/>
                <a:gd name="connsiteX61" fmla="*/ 527182 w 5890489"/>
                <a:gd name="connsiteY61" fmla="*/ 4439174 h 6578438"/>
                <a:gd name="connsiteX62" fmla="*/ 775073 w 5890489"/>
                <a:gd name="connsiteY62" fmla="*/ 4987240 h 6578438"/>
                <a:gd name="connsiteX63" fmla="*/ 943206 w 5890489"/>
                <a:gd name="connsiteY63" fmla="*/ 5244933 h 6578438"/>
                <a:gd name="connsiteX64" fmla="*/ 1133728 w 5890489"/>
                <a:gd name="connsiteY64" fmla="*/ 5490356 h 6578438"/>
                <a:gd name="connsiteX65" fmla="*/ 1359626 w 5890489"/>
                <a:gd name="connsiteY65" fmla="*/ 5709815 h 6578438"/>
                <a:gd name="connsiteX66" fmla="*/ 1481254 w 5890489"/>
                <a:gd name="connsiteY66" fmla="*/ 5809146 h 6578438"/>
                <a:gd name="connsiteX67" fmla="*/ 1543260 w 5890489"/>
                <a:gd name="connsiteY67" fmla="*/ 5856940 h 6578438"/>
                <a:gd name="connsiteX68" fmla="*/ 1607518 w 5890489"/>
                <a:gd name="connsiteY68" fmla="*/ 5901374 h 6578438"/>
                <a:gd name="connsiteX69" fmla="*/ 2145566 w 5890489"/>
                <a:gd name="connsiteY69" fmla="*/ 6193814 h 6578438"/>
                <a:gd name="connsiteX70" fmla="*/ 2214991 w 5890489"/>
                <a:gd name="connsiteY70" fmla="*/ 6221844 h 6578438"/>
                <a:gd name="connsiteX71" fmla="*/ 2249307 w 5890489"/>
                <a:gd name="connsiteY71" fmla="*/ 6236182 h 6578438"/>
                <a:gd name="connsiteX72" fmla="*/ 2284285 w 5890489"/>
                <a:gd name="connsiteY72" fmla="*/ 6248711 h 6578438"/>
                <a:gd name="connsiteX73" fmla="*/ 2354241 w 5890489"/>
                <a:gd name="connsiteY73" fmla="*/ 6273124 h 6578438"/>
                <a:gd name="connsiteX74" fmla="*/ 2371597 w 5890489"/>
                <a:gd name="connsiteY74" fmla="*/ 6279324 h 6578438"/>
                <a:gd name="connsiteX75" fmla="*/ 2387894 w 5890489"/>
                <a:gd name="connsiteY75" fmla="*/ 6287719 h 6578438"/>
                <a:gd name="connsiteX76" fmla="*/ 2421414 w 5890489"/>
                <a:gd name="connsiteY76" fmla="*/ 6302186 h 6578438"/>
                <a:gd name="connsiteX77" fmla="*/ 2489117 w 5890489"/>
                <a:gd name="connsiteY77" fmla="*/ 6329441 h 6578438"/>
                <a:gd name="connsiteX78" fmla="*/ 2522902 w 5890489"/>
                <a:gd name="connsiteY78" fmla="*/ 6343134 h 6578438"/>
                <a:gd name="connsiteX79" fmla="*/ 2556953 w 5890489"/>
                <a:gd name="connsiteY79" fmla="*/ 6356051 h 6578438"/>
                <a:gd name="connsiteX80" fmla="*/ 2695009 w 5890489"/>
                <a:gd name="connsiteY80" fmla="*/ 6401905 h 6578438"/>
                <a:gd name="connsiteX81" fmla="*/ 3268035 w 5890489"/>
                <a:gd name="connsiteY81" fmla="*/ 6501238 h 6578438"/>
                <a:gd name="connsiteX82" fmla="*/ 3341038 w 5890489"/>
                <a:gd name="connsiteY82" fmla="*/ 6506145 h 6578438"/>
                <a:gd name="connsiteX83" fmla="*/ 3414703 w 5890489"/>
                <a:gd name="connsiteY83" fmla="*/ 6507050 h 6578438"/>
                <a:gd name="connsiteX84" fmla="*/ 3488237 w 5890489"/>
                <a:gd name="connsiteY84" fmla="*/ 6508212 h 6578438"/>
                <a:gd name="connsiteX85" fmla="*/ 3524142 w 5890489"/>
                <a:gd name="connsiteY85" fmla="*/ 6507955 h 6578438"/>
                <a:gd name="connsiteX86" fmla="*/ 3559252 w 5890489"/>
                <a:gd name="connsiteY86" fmla="*/ 6506921 h 6578438"/>
                <a:gd name="connsiteX87" fmla="*/ 3629207 w 5890489"/>
                <a:gd name="connsiteY87" fmla="*/ 6503045 h 6578438"/>
                <a:gd name="connsiteX88" fmla="*/ 3698633 w 5890489"/>
                <a:gd name="connsiteY88" fmla="*/ 6496845 h 6578438"/>
                <a:gd name="connsiteX89" fmla="*/ 3733213 w 5890489"/>
                <a:gd name="connsiteY89" fmla="*/ 6493357 h 6578438"/>
                <a:gd name="connsiteX90" fmla="*/ 3767529 w 5890489"/>
                <a:gd name="connsiteY90" fmla="*/ 6488707 h 6578438"/>
                <a:gd name="connsiteX91" fmla="*/ 3801845 w 5890489"/>
                <a:gd name="connsiteY91" fmla="*/ 6484057 h 6578438"/>
                <a:gd name="connsiteX92" fmla="*/ 3835895 w 5890489"/>
                <a:gd name="connsiteY92" fmla="*/ 6478116 h 6578438"/>
                <a:gd name="connsiteX93" fmla="*/ 4364801 w 5890489"/>
                <a:gd name="connsiteY93" fmla="*/ 6308517 h 6578438"/>
                <a:gd name="connsiteX94" fmla="*/ 4861379 w 5890489"/>
                <a:gd name="connsiteY94" fmla="*/ 6000576 h 6578438"/>
                <a:gd name="connsiteX95" fmla="*/ 5341263 w 5890489"/>
                <a:gd name="connsiteY95" fmla="*/ 5605834 h 6578438"/>
                <a:gd name="connsiteX96" fmla="*/ 5587301 w 5890489"/>
                <a:gd name="connsiteY96" fmla="*/ 5390379 h 6578438"/>
                <a:gd name="connsiteX97" fmla="*/ 5849105 w 5890489"/>
                <a:gd name="connsiteY97" fmla="*/ 5176344 h 6578438"/>
                <a:gd name="connsiteX98" fmla="*/ 5890489 w 5890489"/>
                <a:gd name="connsiteY98" fmla="*/ 5145260 h 6578438"/>
                <a:gd name="connsiteX99" fmla="*/ 5890489 w 5890489"/>
                <a:gd name="connsiteY99" fmla="*/ 5995323 h 6578438"/>
                <a:gd name="connsiteX100" fmla="*/ 5811477 w 5890489"/>
                <a:gd name="connsiteY100" fmla="*/ 6077819 h 6578438"/>
                <a:gd name="connsiteX101" fmla="*/ 5301384 w 5890489"/>
                <a:gd name="connsiteY101" fmla="*/ 6542958 h 6578438"/>
                <a:gd name="connsiteX102" fmla="*/ 5252008 w 5890489"/>
                <a:gd name="connsiteY102" fmla="*/ 6578438 h 6578438"/>
                <a:gd name="connsiteX103" fmla="*/ 1653730 w 5890489"/>
                <a:gd name="connsiteY103" fmla="*/ 6578438 h 6578438"/>
                <a:gd name="connsiteX104" fmla="*/ 1549768 w 5890489"/>
                <a:gd name="connsiteY104" fmla="*/ 6488821 h 6578438"/>
                <a:gd name="connsiteX105" fmla="*/ 1298282 w 5890489"/>
                <a:gd name="connsiteY105" fmla="*/ 6243932 h 6578438"/>
                <a:gd name="connsiteX106" fmla="*/ 1237999 w 5890489"/>
                <a:gd name="connsiteY106" fmla="*/ 6181671 h 6578438"/>
                <a:gd name="connsiteX107" fmla="*/ 1179967 w 5890489"/>
                <a:gd name="connsiteY107" fmla="*/ 6117862 h 6578438"/>
                <a:gd name="connsiteX108" fmla="*/ 1121936 w 5890489"/>
                <a:gd name="connsiteY108" fmla="*/ 6054569 h 6578438"/>
                <a:gd name="connsiteX109" fmla="*/ 1065628 w 5890489"/>
                <a:gd name="connsiteY109" fmla="*/ 5990243 h 6578438"/>
                <a:gd name="connsiteX110" fmla="*/ 954335 w 5890489"/>
                <a:gd name="connsiteY110" fmla="*/ 5861460 h 6578438"/>
                <a:gd name="connsiteX111" fmla="*/ 898953 w 5890489"/>
                <a:gd name="connsiteY111" fmla="*/ 5797393 h 6578438"/>
                <a:gd name="connsiteX112" fmla="*/ 842908 w 5890489"/>
                <a:gd name="connsiteY112" fmla="*/ 5733582 h 6578438"/>
                <a:gd name="connsiteX113" fmla="*/ 622442 w 5890489"/>
                <a:gd name="connsiteY113" fmla="*/ 5471884 h 6578438"/>
                <a:gd name="connsiteX114" fmla="*/ 425559 w 5890489"/>
                <a:gd name="connsiteY114" fmla="*/ 5190036 h 6578438"/>
                <a:gd name="connsiteX115" fmla="*/ 123877 w 5890489"/>
                <a:gd name="connsiteY115" fmla="*/ 4564210 h 6578438"/>
                <a:gd name="connsiteX116" fmla="*/ 130 w 5890489"/>
                <a:gd name="connsiteY116" fmla="*/ 3865530 h 6578438"/>
                <a:gd name="connsiteX117" fmla="*/ 30602 w 5890489"/>
                <a:gd name="connsiteY117" fmla="*/ 3505793 h 6578438"/>
                <a:gd name="connsiteX118" fmla="*/ 126924 w 5890489"/>
                <a:gd name="connsiteY118" fmla="*/ 3157164 h 6578438"/>
                <a:gd name="connsiteX119" fmla="*/ 334803 w 5890489"/>
                <a:gd name="connsiteY119" fmla="*/ 2560530 h 6578438"/>
                <a:gd name="connsiteX120" fmla="*/ 381176 w 5890489"/>
                <a:gd name="connsiteY120" fmla="*/ 2409144 h 6578438"/>
                <a:gd name="connsiteX121" fmla="*/ 425825 w 5890489"/>
                <a:gd name="connsiteY121" fmla="*/ 2255819 h 6578438"/>
                <a:gd name="connsiteX122" fmla="*/ 470210 w 5890489"/>
                <a:gd name="connsiteY122" fmla="*/ 2099523 h 6578438"/>
                <a:gd name="connsiteX123" fmla="*/ 492998 w 5890489"/>
                <a:gd name="connsiteY123" fmla="*/ 2020213 h 6578438"/>
                <a:gd name="connsiteX124" fmla="*/ 517509 w 5890489"/>
                <a:gd name="connsiteY124" fmla="*/ 1939224 h 6578438"/>
                <a:gd name="connsiteX125" fmla="*/ 544007 w 5890489"/>
                <a:gd name="connsiteY125" fmla="*/ 1857201 h 6578438"/>
                <a:gd name="connsiteX126" fmla="*/ 573288 w 5890489"/>
                <a:gd name="connsiteY126" fmla="*/ 1774274 h 6578438"/>
                <a:gd name="connsiteX127" fmla="*/ 606146 w 5890489"/>
                <a:gd name="connsiteY127" fmla="*/ 1690832 h 6578438"/>
                <a:gd name="connsiteX128" fmla="*/ 644569 w 5890489"/>
                <a:gd name="connsiteY128" fmla="*/ 1607775 h 6578438"/>
                <a:gd name="connsiteX129" fmla="*/ 837874 w 5890489"/>
                <a:gd name="connsiteY129" fmla="*/ 1297638 h 6578438"/>
                <a:gd name="connsiteX130" fmla="*/ 1069602 w 5890489"/>
                <a:gd name="connsiteY130" fmla="*/ 1032194 h 6578438"/>
                <a:gd name="connsiteX131" fmla="*/ 1130548 w 5890489"/>
                <a:gd name="connsiteY131" fmla="*/ 970839 h 6578438"/>
                <a:gd name="connsiteX132" fmla="*/ 1192024 w 5890489"/>
                <a:gd name="connsiteY132" fmla="*/ 910129 h 6578438"/>
                <a:gd name="connsiteX133" fmla="*/ 1255356 w 5890489"/>
                <a:gd name="connsiteY133" fmla="*/ 850841 h 6578438"/>
                <a:gd name="connsiteX134" fmla="*/ 1319614 w 5890489"/>
                <a:gd name="connsiteY134" fmla="*/ 792068 h 6578438"/>
                <a:gd name="connsiteX135" fmla="*/ 1385728 w 5890489"/>
                <a:gd name="connsiteY135" fmla="*/ 734975 h 6578438"/>
                <a:gd name="connsiteX136" fmla="*/ 1452768 w 5890489"/>
                <a:gd name="connsiteY136" fmla="*/ 678528 h 6578438"/>
                <a:gd name="connsiteX137" fmla="*/ 1469594 w 5890489"/>
                <a:gd name="connsiteY137" fmla="*/ 664449 h 6578438"/>
                <a:gd name="connsiteX138" fmla="*/ 1487083 w 5890489"/>
                <a:gd name="connsiteY138" fmla="*/ 651015 h 6578438"/>
                <a:gd name="connsiteX139" fmla="*/ 1522193 w 5890489"/>
                <a:gd name="connsiteY139" fmla="*/ 624277 h 6578438"/>
                <a:gd name="connsiteX140" fmla="*/ 1592415 w 5890489"/>
                <a:gd name="connsiteY140" fmla="*/ 570671 h 6578438"/>
                <a:gd name="connsiteX141" fmla="*/ 1738287 w 5890489"/>
                <a:gd name="connsiteY141" fmla="*/ 469402 h 6578438"/>
                <a:gd name="connsiteX142" fmla="*/ 1890918 w 5890489"/>
                <a:gd name="connsiteY142" fmla="*/ 376530 h 6578438"/>
                <a:gd name="connsiteX143" fmla="*/ 2555363 w 5890489"/>
                <a:gd name="connsiteY143" fmla="*/ 105274 h 6578438"/>
                <a:gd name="connsiteX144" fmla="*/ 3259291 w 5890489"/>
                <a:gd name="connsiteY144" fmla="*/ 3229 h 6578438"/>
                <a:gd name="connsiteX145" fmla="*/ 3347265 w 5890489"/>
                <a:gd name="connsiteY145" fmla="*/ 903 h 6578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</a:cxnLst>
              <a:rect l="l" t="t" r="r" b="b"/>
              <a:pathLst>
                <a:path w="5890489" h="6578438">
                  <a:moveTo>
                    <a:pt x="3391253" y="0"/>
                  </a:moveTo>
                  <a:lnTo>
                    <a:pt x="3434974" y="646"/>
                  </a:lnTo>
                  <a:lnTo>
                    <a:pt x="3522419" y="2712"/>
                  </a:lnTo>
                  <a:cubicBezTo>
                    <a:pt x="3551567" y="3488"/>
                    <a:pt x="3580451" y="3746"/>
                    <a:pt x="3610261" y="6458"/>
                  </a:cubicBezTo>
                  <a:cubicBezTo>
                    <a:pt x="3669353" y="10850"/>
                    <a:pt x="3728179" y="14337"/>
                    <a:pt x="3786872" y="20667"/>
                  </a:cubicBezTo>
                  <a:lnTo>
                    <a:pt x="3962291" y="43530"/>
                  </a:lnTo>
                  <a:lnTo>
                    <a:pt x="4135855" y="75176"/>
                  </a:lnTo>
                  <a:cubicBezTo>
                    <a:pt x="4193224" y="87836"/>
                    <a:pt x="4250328" y="101398"/>
                    <a:pt x="4307299" y="114315"/>
                  </a:cubicBezTo>
                  <a:cubicBezTo>
                    <a:pt x="4364139" y="128394"/>
                    <a:pt x="4420050" y="145575"/>
                    <a:pt x="4476358" y="160816"/>
                  </a:cubicBezTo>
                  <a:cubicBezTo>
                    <a:pt x="4504580" y="167921"/>
                    <a:pt x="4532138" y="177995"/>
                    <a:pt x="4559829" y="186779"/>
                  </a:cubicBezTo>
                  <a:lnTo>
                    <a:pt x="4642901" y="213648"/>
                  </a:lnTo>
                  <a:cubicBezTo>
                    <a:pt x="4863234" y="288307"/>
                    <a:pt x="5076414" y="379371"/>
                    <a:pt x="5280847" y="485936"/>
                  </a:cubicBezTo>
                  <a:cubicBezTo>
                    <a:pt x="5485018" y="592631"/>
                    <a:pt x="5681768" y="713145"/>
                    <a:pt x="5865400" y="851099"/>
                  </a:cubicBezTo>
                  <a:lnTo>
                    <a:pt x="5890489" y="870950"/>
                  </a:lnTo>
                  <a:lnTo>
                    <a:pt x="5890489" y="1321814"/>
                  </a:lnTo>
                  <a:lnTo>
                    <a:pt x="5887395" y="1318952"/>
                  </a:lnTo>
                  <a:lnTo>
                    <a:pt x="5830291" y="1265992"/>
                  </a:lnTo>
                  <a:lnTo>
                    <a:pt x="5815981" y="1252687"/>
                  </a:lnTo>
                  <a:lnTo>
                    <a:pt x="5801142" y="1240158"/>
                  </a:lnTo>
                  <a:lnTo>
                    <a:pt x="5771464" y="1214969"/>
                  </a:lnTo>
                  <a:cubicBezTo>
                    <a:pt x="5731849" y="1181385"/>
                    <a:pt x="5692897" y="1146896"/>
                    <a:pt x="5651030" y="1115767"/>
                  </a:cubicBezTo>
                  <a:cubicBezTo>
                    <a:pt x="5487534" y="986985"/>
                    <a:pt x="5311321" y="872542"/>
                    <a:pt x="5123183" y="780443"/>
                  </a:cubicBezTo>
                  <a:cubicBezTo>
                    <a:pt x="4935309" y="688087"/>
                    <a:pt x="4737102" y="616398"/>
                    <a:pt x="4533860" y="567701"/>
                  </a:cubicBezTo>
                  <a:lnTo>
                    <a:pt x="4457281" y="550780"/>
                  </a:lnTo>
                  <a:cubicBezTo>
                    <a:pt x="4431709" y="545484"/>
                    <a:pt x="4406536" y="538896"/>
                    <a:pt x="4380568" y="535279"/>
                  </a:cubicBezTo>
                  <a:lnTo>
                    <a:pt x="4303325" y="522879"/>
                  </a:lnTo>
                  <a:lnTo>
                    <a:pt x="4264769" y="516679"/>
                  </a:lnTo>
                  <a:cubicBezTo>
                    <a:pt x="4251918" y="514612"/>
                    <a:pt x="4239067" y="512415"/>
                    <a:pt x="4226082" y="511253"/>
                  </a:cubicBezTo>
                  <a:cubicBezTo>
                    <a:pt x="4174145" y="505829"/>
                    <a:pt x="4122606" y="499498"/>
                    <a:pt x="4070934" y="494848"/>
                  </a:cubicBezTo>
                  <a:lnTo>
                    <a:pt x="3915521" y="486065"/>
                  </a:lnTo>
                  <a:lnTo>
                    <a:pt x="3760241" y="484257"/>
                  </a:lnTo>
                  <a:cubicBezTo>
                    <a:pt x="3734405" y="483869"/>
                    <a:pt x="3708571" y="485936"/>
                    <a:pt x="3682734" y="486581"/>
                  </a:cubicBezTo>
                  <a:lnTo>
                    <a:pt x="3605491" y="488907"/>
                  </a:lnTo>
                  <a:cubicBezTo>
                    <a:pt x="3579921" y="489165"/>
                    <a:pt x="3553555" y="491490"/>
                    <a:pt x="3527454" y="493169"/>
                  </a:cubicBezTo>
                  <a:lnTo>
                    <a:pt x="3449151" y="498336"/>
                  </a:lnTo>
                  <a:lnTo>
                    <a:pt x="3410067" y="500532"/>
                  </a:lnTo>
                  <a:lnTo>
                    <a:pt x="3371246" y="504279"/>
                  </a:lnTo>
                  <a:cubicBezTo>
                    <a:pt x="3345410" y="506862"/>
                    <a:pt x="3319575" y="509315"/>
                    <a:pt x="3293739" y="511512"/>
                  </a:cubicBezTo>
                  <a:cubicBezTo>
                    <a:pt x="3087450" y="531662"/>
                    <a:pt x="2885531" y="563180"/>
                    <a:pt x="2689445" y="610198"/>
                  </a:cubicBezTo>
                  <a:cubicBezTo>
                    <a:pt x="2493357" y="657344"/>
                    <a:pt x="2302303" y="719088"/>
                    <a:pt x="2117875" y="800335"/>
                  </a:cubicBezTo>
                  <a:cubicBezTo>
                    <a:pt x="2072298" y="821648"/>
                    <a:pt x="2026854" y="843606"/>
                    <a:pt x="1981276" y="865566"/>
                  </a:cubicBezTo>
                  <a:cubicBezTo>
                    <a:pt x="1937025" y="889978"/>
                    <a:pt x="1891978" y="913229"/>
                    <a:pt x="1847991" y="938676"/>
                  </a:cubicBezTo>
                  <a:lnTo>
                    <a:pt x="1783069" y="978718"/>
                  </a:lnTo>
                  <a:lnTo>
                    <a:pt x="1750609" y="998869"/>
                  </a:lnTo>
                  <a:lnTo>
                    <a:pt x="1734312" y="1008945"/>
                  </a:lnTo>
                  <a:lnTo>
                    <a:pt x="1718547" y="1019924"/>
                  </a:lnTo>
                  <a:lnTo>
                    <a:pt x="1655481" y="1063582"/>
                  </a:lnTo>
                  <a:cubicBezTo>
                    <a:pt x="1634414" y="1078178"/>
                    <a:pt x="1612950" y="1092259"/>
                    <a:pt x="1593077" y="1108664"/>
                  </a:cubicBezTo>
                  <a:lnTo>
                    <a:pt x="1532263" y="1156197"/>
                  </a:lnTo>
                  <a:cubicBezTo>
                    <a:pt x="1511992" y="1172085"/>
                    <a:pt x="1491587" y="1187844"/>
                    <a:pt x="1472509" y="1205152"/>
                  </a:cubicBezTo>
                  <a:lnTo>
                    <a:pt x="1414212" y="1256175"/>
                  </a:lnTo>
                  <a:cubicBezTo>
                    <a:pt x="1395001" y="1273354"/>
                    <a:pt x="1375127" y="1290147"/>
                    <a:pt x="1357242" y="1308359"/>
                  </a:cubicBezTo>
                  <a:cubicBezTo>
                    <a:pt x="1283178" y="1379532"/>
                    <a:pt x="1212163" y="1452513"/>
                    <a:pt x="1153072" y="1529498"/>
                  </a:cubicBezTo>
                  <a:cubicBezTo>
                    <a:pt x="1090933" y="1605578"/>
                    <a:pt x="1043501" y="1685794"/>
                    <a:pt x="1002694" y="1770658"/>
                  </a:cubicBezTo>
                  <a:lnTo>
                    <a:pt x="974076" y="1835371"/>
                  </a:lnTo>
                  <a:lnTo>
                    <a:pt x="949564" y="1903573"/>
                  </a:lnTo>
                  <a:cubicBezTo>
                    <a:pt x="940820" y="1925661"/>
                    <a:pt x="934593" y="1950719"/>
                    <a:pt x="927173" y="1974229"/>
                  </a:cubicBezTo>
                  <a:cubicBezTo>
                    <a:pt x="920019" y="1998254"/>
                    <a:pt x="912468" y="2021504"/>
                    <a:pt x="906107" y="2046952"/>
                  </a:cubicBezTo>
                  <a:cubicBezTo>
                    <a:pt x="853906" y="2245614"/>
                    <a:pt x="809918" y="2463136"/>
                    <a:pt x="751092" y="2676266"/>
                  </a:cubicBezTo>
                  <a:cubicBezTo>
                    <a:pt x="693458" y="2889912"/>
                    <a:pt x="624166" y="3100976"/>
                    <a:pt x="547189" y="3308422"/>
                  </a:cubicBezTo>
                  <a:cubicBezTo>
                    <a:pt x="479617" y="3487580"/>
                    <a:pt x="444109" y="3675523"/>
                    <a:pt x="441195" y="3866306"/>
                  </a:cubicBezTo>
                  <a:cubicBezTo>
                    <a:pt x="438014" y="4057089"/>
                    <a:pt x="469282" y="4250456"/>
                    <a:pt x="527182" y="4439174"/>
                  </a:cubicBezTo>
                  <a:cubicBezTo>
                    <a:pt x="584815" y="4628278"/>
                    <a:pt x="671067" y="4811828"/>
                    <a:pt x="775073" y="4987240"/>
                  </a:cubicBezTo>
                  <a:cubicBezTo>
                    <a:pt x="827009" y="5075075"/>
                    <a:pt x="884246" y="5160327"/>
                    <a:pt x="943206" y="5244933"/>
                  </a:cubicBezTo>
                  <a:cubicBezTo>
                    <a:pt x="1002296" y="5329411"/>
                    <a:pt x="1064964" y="5412337"/>
                    <a:pt x="1133728" y="5490356"/>
                  </a:cubicBezTo>
                  <a:cubicBezTo>
                    <a:pt x="1203949" y="5567728"/>
                    <a:pt x="1279337" y="5642259"/>
                    <a:pt x="1359626" y="5709815"/>
                  </a:cubicBezTo>
                  <a:cubicBezTo>
                    <a:pt x="1398711" y="5744949"/>
                    <a:pt x="1439916" y="5777241"/>
                    <a:pt x="1481254" y="5809146"/>
                  </a:cubicBezTo>
                  <a:cubicBezTo>
                    <a:pt x="1501922" y="5825163"/>
                    <a:pt x="1522325" y="5841309"/>
                    <a:pt x="1543260" y="5856940"/>
                  </a:cubicBezTo>
                  <a:cubicBezTo>
                    <a:pt x="1564591" y="5871923"/>
                    <a:pt x="1585921" y="5886777"/>
                    <a:pt x="1607518" y="5901374"/>
                  </a:cubicBezTo>
                  <a:cubicBezTo>
                    <a:pt x="1778565" y="6019693"/>
                    <a:pt x="1961271" y="6115924"/>
                    <a:pt x="2145566" y="6193814"/>
                  </a:cubicBezTo>
                  <a:lnTo>
                    <a:pt x="2214991" y="6221844"/>
                  </a:lnTo>
                  <a:lnTo>
                    <a:pt x="2249307" y="6236182"/>
                  </a:lnTo>
                  <a:cubicBezTo>
                    <a:pt x="2260702" y="6241089"/>
                    <a:pt x="2272625" y="6244577"/>
                    <a:pt x="2284285" y="6248711"/>
                  </a:cubicBezTo>
                  <a:lnTo>
                    <a:pt x="2354241" y="6273124"/>
                  </a:lnTo>
                  <a:cubicBezTo>
                    <a:pt x="2360070" y="6275190"/>
                    <a:pt x="2365899" y="6277128"/>
                    <a:pt x="2371597" y="6279324"/>
                  </a:cubicBezTo>
                  <a:cubicBezTo>
                    <a:pt x="2377161" y="6281778"/>
                    <a:pt x="2382329" y="6285007"/>
                    <a:pt x="2387894" y="6287719"/>
                  </a:cubicBezTo>
                  <a:cubicBezTo>
                    <a:pt x="2398757" y="6293274"/>
                    <a:pt x="2410153" y="6297666"/>
                    <a:pt x="2421414" y="6302186"/>
                  </a:cubicBezTo>
                  <a:lnTo>
                    <a:pt x="2489117" y="6329441"/>
                  </a:lnTo>
                  <a:lnTo>
                    <a:pt x="2522902" y="6343134"/>
                  </a:lnTo>
                  <a:cubicBezTo>
                    <a:pt x="2534165" y="6347654"/>
                    <a:pt x="2545294" y="6352563"/>
                    <a:pt x="2556953" y="6356051"/>
                  </a:cubicBezTo>
                  <a:lnTo>
                    <a:pt x="2695009" y="6401905"/>
                  </a:lnTo>
                  <a:cubicBezTo>
                    <a:pt x="2880895" y="6457190"/>
                    <a:pt x="3073141" y="6489095"/>
                    <a:pt x="3268035" y="6501238"/>
                  </a:cubicBezTo>
                  <a:cubicBezTo>
                    <a:pt x="3292413" y="6502659"/>
                    <a:pt x="3316527" y="6505629"/>
                    <a:pt x="3341038" y="6506145"/>
                  </a:cubicBezTo>
                  <a:lnTo>
                    <a:pt x="3414703" y="6507050"/>
                  </a:lnTo>
                  <a:lnTo>
                    <a:pt x="3488237" y="6508212"/>
                  </a:lnTo>
                  <a:cubicBezTo>
                    <a:pt x="3500690" y="6508729"/>
                    <a:pt x="3512483" y="6508471"/>
                    <a:pt x="3524142" y="6507955"/>
                  </a:cubicBezTo>
                  <a:lnTo>
                    <a:pt x="3559252" y="6506921"/>
                  </a:lnTo>
                  <a:cubicBezTo>
                    <a:pt x="3582835" y="6506792"/>
                    <a:pt x="3605889" y="6504467"/>
                    <a:pt x="3629207" y="6503045"/>
                  </a:cubicBezTo>
                  <a:cubicBezTo>
                    <a:pt x="3652526" y="6502012"/>
                    <a:pt x="3675579" y="6499171"/>
                    <a:pt x="3698633" y="6496845"/>
                  </a:cubicBezTo>
                  <a:cubicBezTo>
                    <a:pt x="3710160" y="6495683"/>
                    <a:pt x="3721819" y="6494907"/>
                    <a:pt x="3733213" y="6493357"/>
                  </a:cubicBezTo>
                  <a:lnTo>
                    <a:pt x="3767529" y="6488707"/>
                  </a:lnTo>
                  <a:lnTo>
                    <a:pt x="3801845" y="6484057"/>
                  </a:lnTo>
                  <a:lnTo>
                    <a:pt x="3835895" y="6478116"/>
                  </a:lnTo>
                  <a:cubicBezTo>
                    <a:pt x="4017673" y="6446727"/>
                    <a:pt x="4194152" y="6390281"/>
                    <a:pt x="4364801" y="6308517"/>
                  </a:cubicBezTo>
                  <a:cubicBezTo>
                    <a:pt x="4535583" y="6227139"/>
                    <a:pt x="4700138" y="6120962"/>
                    <a:pt x="4861379" y="6000576"/>
                  </a:cubicBezTo>
                  <a:cubicBezTo>
                    <a:pt x="5022621" y="5879931"/>
                    <a:pt x="5180684" y="5745337"/>
                    <a:pt x="5341263" y="5605834"/>
                  </a:cubicBezTo>
                  <a:lnTo>
                    <a:pt x="5587301" y="5390379"/>
                  </a:lnTo>
                  <a:cubicBezTo>
                    <a:pt x="5674216" y="5315718"/>
                    <a:pt x="5761527" y="5244416"/>
                    <a:pt x="5849105" y="5176344"/>
                  </a:cubicBezTo>
                  <a:lnTo>
                    <a:pt x="5890489" y="5145260"/>
                  </a:lnTo>
                  <a:lnTo>
                    <a:pt x="5890489" y="5995323"/>
                  </a:lnTo>
                  <a:lnTo>
                    <a:pt x="5811477" y="6077819"/>
                  </a:lnTo>
                  <a:cubicBezTo>
                    <a:pt x="5654739" y="6238377"/>
                    <a:pt x="5487138" y="6396093"/>
                    <a:pt x="5301384" y="6542958"/>
                  </a:cubicBezTo>
                  <a:lnTo>
                    <a:pt x="5252008" y="6578438"/>
                  </a:lnTo>
                  <a:lnTo>
                    <a:pt x="1653730" y="6578438"/>
                  </a:lnTo>
                  <a:lnTo>
                    <a:pt x="1549768" y="6488821"/>
                  </a:lnTo>
                  <a:cubicBezTo>
                    <a:pt x="1461976" y="6409495"/>
                    <a:pt x="1378573" y="6327182"/>
                    <a:pt x="1298282" y="6243932"/>
                  </a:cubicBezTo>
                  <a:cubicBezTo>
                    <a:pt x="1278277" y="6223006"/>
                    <a:pt x="1258138" y="6202210"/>
                    <a:pt x="1237999" y="6181671"/>
                  </a:cubicBezTo>
                  <a:lnTo>
                    <a:pt x="1179967" y="6117862"/>
                  </a:lnTo>
                  <a:lnTo>
                    <a:pt x="1121936" y="6054569"/>
                  </a:lnTo>
                  <a:cubicBezTo>
                    <a:pt x="1102328" y="6033644"/>
                    <a:pt x="1084573" y="6011427"/>
                    <a:pt x="1065628" y="5990243"/>
                  </a:cubicBezTo>
                  <a:cubicBezTo>
                    <a:pt x="1028662" y="5947099"/>
                    <a:pt x="990239" y="5904991"/>
                    <a:pt x="954335" y="5861460"/>
                  </a:cubicBezTo>
                  <a:cubicBezTo>
                    <a:pt x="936050" y="5840018"/>
                    <a:pt x="917634" y="5818446"/>
                    <a:pt x="898953" y="5797393"/>
                  </a:cubicBezTo>
                  <a:cubicBezTo>
                    <a:pt x="880404" y="5776208"/>
                    <a:pt x="861325" y="5755412"/>
                    <a:pt x="842908" y="5733582"/>
                  </a:cubicBezTo>
                  <a:cubicBezTo>
                    <a:pt x="767919" y="5647942"/>
                    <a:pt x="693061" y="5561786"/>
                    <a:pt x="622442" y="5471884"/>
                  </a:cubicBezTo>
                  <a:cubicBezTo>
                    <a:pt x="551559" y="5382112"/>
                    <a:pt x="486639" y="5287430"/>
                    <a:pt x="425559" y="5190036"/>
                  </a:cubicBezTo>
                  <a:cubicBezTo>
                    <a:pt x="303668" y="4994990"/>
                    <a:pt x="200193" y="4786123"/>
                    <a:pt x="123877" y="4564210"/>
                  </a:cubicBezTo>
                  <a:cubicBezTo>
                    <a:pt x="47694" y="4342555"/>
                    <a:pt x="2249" y="4106045"/>
                    <a:pt x="130" y="3865530"/>
                  </a:cubicBezTo>
                  <a:cubicBezTo>
                    <a:pt x="-1328" y="3745403"/>
                    <a:pt x="9537" y="3624629"/>
                    <a:pt x="30602" y="3505793"/>
                  </a:cubicBezTo>
                  <a:cubicBezTo>
                    <a:pt x="51802" y="3386828"/>
                    <a:pt x="84659" y="3270059"/>
                    <a:pt x="126924" y="3157164"/>
                  </a:cubicBezTo>
                  <a:cubicBezTo>
                    <a:pt x="200457" y="2959276"/>
                    <a:pt x="271737" y="2761388"/>
                    <a:pt x="334803" y="2560530"/>
                  </a:cubicBezTo>
                  <a:lnTo>
                    <a:pt x="381176" y="2409144"/>
                  </a:lnTo>
                  <a:lnTo>
                    <a:pt x="425825" y="2255819"/>
                  </a:lnTo>
                  <a:lnTo>
                    <a:pt x="470210" y="2099523"/>
                  </a:lnTo>
                  <a:lnTo>
                    <a:pt x="492998" y="2020213"/>
                  </a:lnTo>
                  <a:lnTo>
                    <a:pt x="517509" y="1939224"/>
                  </a:lnTo>
                  <a:cubicBezTo>
                    <a:pt x="525061" y="1912485"/>
                    <a:pt x="534866" y="1884586"/>
                    <a:pt x="544007" y="1857201"/>
                  </a:cubicBezTo>
                  <a:cubicBezTo>
                    <a:pt x="553680" y="1829559"/>
                    <a:pt x="561496" y="1802304"/>
                    <a:pt x="573288" y="1774274"/>
                  </a:cubicBezTo>
                  <a:lnTo>
                    <a:pt x="606146" y="1690832"/>
                  </a:lnTo>
                  <a:cubicBezTo>
                    <a:pt x="618467" y="1663060"/>
                    <a:pt x="631716" y="1635417"/>
                    <a:pt x="644569" y="1607775"/>
                  </a:cubicBezTo>
                  <a:cubicBezTo>
                    <a:pt x="698625" y="1498368"/>
                    <a:pt x="763413" y="1391287"/>
                    <a:pt x="837874" y="1297638"/>
                  </a:cubicBezTo>
                  <a:cubicBezTo>
                    <a:pt x="910348" y="1201278"/>
                    <a:pt x="990107" y="1115897"/>
                    <a:pt x="1069602" y="1032194"/>
                  </a:cubicBezTo>
                  <a:cubicBezTo>
                    <a:pt x="1089079" y="1010624"/>
                    <a:pt x="1110012" y="990990"/>
                    <a:pt x="1130548" y="970839"/>
                  </a:cubicBezTo>
                  <a:lnTo>
                    <a:pt x="1192024" y="910129"/>
                  </a:lnTo>
                  <a:cubicBezTo>
                    <a:pt x="1212031" y="889462"/>
                    <a:pt x="1234024" y="870475"/>
                    <a:pt x="1255356" y="850841"/>
                  </a:cubicBezTo>
                  <a:lnTo>
                    <a:pt x="1319614" y="792068"/>
                  </a:lnTo>
                  <a:cubicBezTo>
                    <a:pt x="1340680" y="772176"/>
                    <a:pt x="1363469" y="753834"/>
                    <a:pt x="1385728" y="734975"/>
                  </a:cubicBezTo>
                  <a:lnTo>
                    <a:pt x="1452768" y="678528"/>
                  </a:lnTo>
                  <a:lnTo>
                    <a:pt x="1469594" y="664449"/>
                  </a:lnTo>
                  <a:lnTo>
                    <a:pt x="1487083" y="651015"/>
                  </a:lnTo>
                  <a:lnTo>
                    <a:pt x="1522193" y="624277"/>
                  </a:lnTo>
                  <a:lnTo>
                    <a:pt x="1592415" y="570671"/>
                  </a:lnTo>
                  <a:cubicBezTo>
                    <a:pt x="1640110" y="535925"/>
                    <a:pt x="1689531" y="503245"/>
                    <a:pt x="1738287" y="469402"/>
                  </a:cubicBezTo>
                  <a:cubicBezTo>
                    <a:pt x="1788634" y="438015"/>
                    <a:pt x="1839643" y="407013"/>
                    <a:pt x="1890918" y="376530"/>
                  </a:cubicBezTo>
                  <a:cubicBezTo>
                    <a:pt x="2098400" y="258209"/>
                    <a:pt x="2323503" y="166241"/>
                    <a:pt x="2555363" y="105274"/>
                  </a:cubicBezTo>
                  <a:cubicBezTo>
                    <a:pt x="2787223" y="44047"/>
                    <a:pt x="3024516" y="12013"/>
                    <a:pt x="3259291" y="3229"/>
                  </a:cubicBezTo>
                  <a:lnTo>
                    <a:pt x="3347265" y="903"/>
                  </a:ln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7106C81-A3F0-4DA0-9368-6BBCDB9648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5999" y="52997"/>
              <a:ext cx="6093363" cy="6805004"/>
            </a:xfrm>
            <a:custGeom>
              <a:avLst/>
              <a:gdLst>
                <a:gd name="connsiteX0" fmla="*/ 3517682 w 5890491"/>
                <a:gd name="connsiteY0" fmla="*/ 0 h 6578439"/>
                <a:gd name="connsiteX1" fmla="*/ 5849513 w 5890491"/>
                <a:gd name="connsiteY1" fmla="*/ 841730 h 6578439"/>
                <a:gd name="connsiteX2" fmla="*/ 5890491 w 5890491"/>
                <a:gd name="connsiteY2" fmla="*/ 879061 h 6578439"/>
                <a:gd name="connsiteX3" fmla="*/ 5890491 w 5890491"/>
                <a:gd name="connsiteY3" fmla="*/ 2034114 h 6578439"/>
                <a:gd name="connsiteX4" fmla="*/ 5757065 w 5890491"/>
                <a:gd name="connsiteY4" fmla="*/ 1854938 h 6578439"/>
                <a:gd name="connsiteX5" fmla="*/ 5564060 w 5890491"/>
                <a:gd name="connsiteY5" fmla="*/ 1642182 h 6578439"/>
                <a:gd name="connsiteX6" fmla="*/ 3517551 w 5890491"/>
                <a:gd name="connsiteY6" fmla="*/ 790012 h 6578439"/>
                <a:gd name="connsiteX7" fmla="*/ 1611552 w 5890491"/>
                <a:gd name="connsiteY7" fmla="*/ 1543282 h 6578439"/>
                <a:gd name="connsiteX8" fmla="*/ 1340656 w 5890491"/>
                <a:gd name="connsiteY8" fmla="*/ 1897925 h 6578439"/>
                <a:gd name="connsiteX9" fmla="*/ 1201705 w 5890491"/>
                <a:gd name="connsiteY9" fmla="*/ 2361213 h 6578439"/>
                <a:gd name="connsiteX10" fmla="*/ 852705 w 5890491"/>
                <a:gd name="connsiteY10" fmla="*/ 3529176 h 6578439"/>
                <a:gd name="connsiteX11" fmla="*/ 863863 w 5890491"/>
                <a:gd name="connsiteY11" fmla="*/ 4437051 h 6578439"/>
                <a:gd name="connsiteX12" fmla="*/ 1413569 w 5890491"/>
                <a:gd name="connsiteY12" fmla="*/ 5357174 h 6578439"/>
                <a:gd name="connsiteX13" fmla="*/ 2339129 w 5890491"/>
                <a:gd name="connsiteY13" fmla="*/ 6143367 h 6578439"/>
                <a:gd name="connsiteX14" fmla="*/ 3439449 w 5890491"/>
                <a:gd name="connsiteY14" fmla="*/ 6420049 h 6578439"/>
                <a:gd name="connsiteX15" fmla="*/ 5251388 w 5890491"/>
                <a:gd name="connsiteY15" fmla="*/ 5349009 h 6578439"/>
                <a:gd name="connsiteX16" fmla="*/ 5657731 w 5890491"/>
                <a:gd name="connsiteY16" fmla="*/ 4959205 h 6578439"/>
                <a:gd name="connsiteX17" fmla="*/ 5836127 w 5890491"/>
                <a:gd name="connsiteY17" fmla="*/ 4792052 h 6578439"/>
                <a:gd name="connsiteX18" fmla="*/ 5890491 w 5890491"/>
                <a:gd name="connsiteY18" fmla="*/ 4738662 h 6578439"/>
                <a:gd name="connsiteX19" fmla="*/ 5890491 w 5890491"/>
                <a:gd name="connsiteY19" fmla="*/ 5821964 h 6578439"/>
                <a:gd name="connsiteX20" fmla="*/ 5802001 w 5890491"/>
                <a:gd name="connsiteY20" fmla="*/ 5907904 h 6578439"/>
                <a:gd name="connsiteX21" fmla="*/ 5294358 w 5890491"/>
                <a:gd name="connsiteY21" fmla="*/ 6397505 h 6578439"/>
                <a:gd name="connsiteX22" fmla="*/ 5077178 w 5890491"/>
                <a:gd name="connsiteY22" fmla="*/ 6578439 h 6578439"/>
                <a:gd name="connsiteX23" fmla="*/ 1567290 w 5890491"/>
                <a:gd name="connsiteY23" fmla="*/ 6578439 h 6578439"/>
                <a:gd name="connsiteX24" fmla="*/ 1508588 w 5890491"/>
                <a:gd name="connsiteY24" fmla="*/ 6535186 h 6578439"/>
                <a:gd name="connsiteX25" fmla="*/ 826498 w 5890491"/>
                <a:gd name="connsiteY25" fmla="*/ 5876034 h 6578439"/>
                <a:gd name="connsiteX26" fmla="*/ 122403 w 5890491"/>
                <a:gd name="connsiteY26" fmla="*/ 3255655 h 6578439"/>
                <a:gd name="connsiteX27" fmla="*/ 1061197 w 5890491"/>
                <a:gd name="connsiteY27" fmla="*/ 984650 h 6578439"/>
                <a:gd name="connsiteX28" fmla="*/ 3517682 w 5890491"/>
                <a:gd name="connsiteY28" fmla="*/ 0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890491" h="6578439">
                  <a:moveTo>
                    <a:pt x="3517682" y="0"/>
                  </a:moveTo>
                  <a:cubicBezTo>
                    <a:pt x="4402017" y="0"/>
                    <a:pt x="5213742" y="315483"/>
                    <a:pt x="5849513" y="841730"/>
                  </a:cubicBezTo>
                  <a:lnTo>
                    <a:pt x="5890491" y="879061"/>
                  </a:lnTo>
                  <a:lnTo>
                    <a:pt x="5890491" y="2034114"/>
                  </a:lnTo>
                  <a:lnTo>
                    <a:pt x="5757065" y="1854938"/>
                  </a:lnTo>
                  <a:cubicBezTo>
                    <a:pt x="5696443" y="1781264"/>
                    <a:pt x="5632076" y="1710299"/>
                    <a:pt x="5564060" y="1642182"/>
                  </a:cubicBezTo>
                  <a:cubicBezTo>
                    <a:pt x="5015393" y="1092636"/>
                    <a:pt x="4288592" y="790012"/>
                    <a:pt x="3517551" y="790012"/>
                  </a:cubicBezTo>
                  <a:cubicBezTo>
                    <a:pt x="2701750" y="790012"/>
                    <a:pt x="2131676" y="1015335"/>
                    <a:pt x="1611552" y="1543282"/>
                  </a:cubicBezTo>
                  <a:cubicBezTo>
                    <a:pt x="1435754" y="1721722"/>
                    <a:pt x="1375945" y="1822729"/>
                    <a:pt x="1340656" y="1897925"/>
                  </a:cubicBezTo>
                  <a:cubicBezTo>
                    <a:pt x="1289148" y="2007623"/>
                    <a:pt x="1252432" y="2155907"/>
                    <a:pt x="1201705" y="2361213"/>
                  </a:cubicBezTo>
                  <a:cubicBezTo>
                    <a:pt x="1133721" y="2635919"/>
                    <a:pt x="1040568" y="3012290"/>
                    <a:pt x="852705" y="3529176"/>
                  </a:cubicBezTo>
                  <a:cubicBezTo>
                    <a:pt x="749952" y="3811784"/>
                    <a:pt x="753584" y="4108747"/>
                    <a:pt x="863863" y="4437051"/>
                  </a:cubicBezTo>
                  <a:cubicBezTo>
                    <a:pt x="964800" y="4737438"/>
                    <a:pt x="1154869" y="5055603"/>
                    <a:pt x="1413569" y="5357174"/>
                  </a:cubicBezTo>
                  <a:cubicBezTo>
                    <a:pt x="1718326" y="5712343"/>
                    <a:pt x="2021008" y="5969404"/>
                    <a:pt x="2339129" y="6143367"/>
                  </a:cubicBezTo>
                  <a:cubicBezTo>
                    <a:pt x="2679565" y="6329577"/>
                    <a:pt x="3039591" y="6420049"/>
                    <a:pt x="3439449" y="6420049"/>
                  </a:cubicBezTo>
                  <a:cubicBezTo>
                    <a:pt x="4142246" y="6420049"/>
                    <a:pt x="4633828" y="5976251"/>
                    <a:pt x="5251388" y="5349009"/>
                  </a:cubicBezTo>
                  <a:cubicBezTo>
                    <a:pt x="5389949" y="5208364"/>
                    <a:pt x="5526047" y="5081677"/>
                    <a:pt x="5657731" y="4959205"/>
                  </a:cubicBezTo>
                  <a:cubicBezTo>
                    <a:pt x="5719520" y="4901722"/>
                    <a:pt x="5779200" y="4846206"/>
                    <a:pt x="5836127" y="4792052"/>
                  </a:cubicBezTo>
                  <a:lnTo>
                    <a:pt x="5890491" y="4738662"/>
                  </a:lnTo>
                  <a:lnTo>
                    <a:pt x="5890491" y="5821964"/>
                  </a:lnTo>
                  <a:lnTo>
                    <a:pt x="5802001" y="5907904"/>
                  </a:lnTo>
                  <a:cubicBezTo>
                    <a:pt x="5634962" y="6077456"/>
                    <a:pt x="5467509" y="6243625"/>
                    <a:pt x="5294358" y="6397505"/>
                  </a:cubicBezTo>
                  <a:lnTo>
                    <a:pt x="5077178" y="6578439"/>
                  </a:lnTo>
                  <a:lnTo>
                    <a:pt x="1567290" y="6578439"/>
                  </a:lnTo>
                  <a:lnTo>
                    <a:pt x="1508588" y="6535186"/>
                  </a:lnTo>
                  <a:cubicBezTo>
                    <a:pt x="1263991" y="6345442"/>
                    <a:pt x="1038054" y="6122666"/>
                    <a:pt x="826498" y="5876034"/>
                  </a:cubicBezTo>
                  <a:cubicBezTo>
                    <a:pt x="261613" y="5217713"/>
                    <a:pt x="-239182" y="4250314"/>
                    <a:pt x="122403" y="3255655"/>
                  </a:cubicBezTo>
                  <a:cubicBezTo>
                    <a:pt x="607497" y="1921629"/>
                    <a:pt x="393040" y="1662857"/>
                    <a:pt x="1061197" y="984650"/>
                  </a:cubicBezTo>
                  <a:cubicBezTo>
                    <a:pt x="1729484" y="306444"/>
                    <a:pt x="2498060" y="0"/>
                    <a:pt x="351768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4B3B35E8-1AF4-4D76-93A5-B0B0884083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0" y="52997"/>
              <a:ext cx="6093362" cy="6805004"/>
            </a:xfrm>
            <a:custGeom>
              <a:avLst/>
              <a:gdLst>
                <a:gd name="connsiteX0" fmla="*/ 5890490 w 5890490"/>
                <a:gd name="connsiteY0" fmla="*/ 5389037 h 6578439"/>
                <a:gd name="connsiteX1" fmla="*/ 5890490 w 5890490"/>
                <a:gd name="connsiteY1" fmla="*/ 5855587 h 6578439"/>
                <a:gd name="connsiteX2" fmla="*/ 5784593 w 5890490"/>
                <a:gd name="connsiteY2" fmla="*/ 5962054 h 6578439"/>
                <a:gd name="connsiteX3" fmla="*/ 5663414 w 5890490"/>
                <a:gd name="connsiteY3" fmla="*/ 6082564 h 6578439"/>
                <a:gd name="connsiteX4" fmla="*/ 5147099 w 5890490"/>
                <a:gd name="connsiteY4" fmla="*/ 6547726 h 6578439"/>
                <a:gd name="connsiteX5" fmla="*/ 5105015 w 5890490"/>
                <a:gd name="connsiteY5" fmla="*/ 6578439 h 6578439"/>
                <a:gd name="connsiteX6" fmla="*/ 4385601 w 5890490"/>
                <a:gd name="connsiteY6" fmla="*/ 6578439 h 6578439"/>
                <a:gd name="connsiteX7" fmla="*/ 4507252 w 5890490"/>
                <a:gd name="connsiteY7" fmla="*/ 6515968 h 6578439"/>
                <a:gd name="connsiteX8" fmla="*/ 4909330 w 5890490"/>
                <a:gd name="connsiteY8" fmla="*/ 6253453 h 6578439"/>
                <a:gd name="connsiteX9" fmla="*/ 5411374 w 5890490"/>
                <a:gd name="connsiteY9" fmla="*/ 5828544 h 6578439"/>
                <a:gd name="connsiteX10" fmla="*/ 5533570 w 5890490"/>
                <a:gd name="connsiteY10" fmla="*/ 5714534 h 6578439"/>
                <a:gd name="connsiteX11" fmla="*/ 5657425 w 5890490"/>
                <a:gd name="connsiteY11" fmla="*/ 5597650 h 6578439"/>
                <a:gd name="connsiteX12" fmla="*/ 3336813 w 5890490"/>
                <a:gd name="connsiteY12" fmla="*/ 499 h 6578439"/>
                <a:gd name="connsiteX13" fmla="*/ 3513674 w 5890490"/>
                <a:gd name="connsiteY13" fmla="*/ 1202 h 6578439"/>
                <a:gd name="connsiteX14" fmla="*/ 3602743 w 5890490"/>
                <a:gd name="connsiteY14" fmla="*/ 4827 h 6578439"/>
                <a:gd name="connsiteX15" fmla="*/ 3647213 w 5890490"/>
                <a:gd name="connsiteY15" fmla="*/ 6703 h 6578439"/>
                <a:gd name="connsiteX16" fmla="*/ 3691684 w 5890490"/>
                <a:gd name="connsiteY16" fmla="*/ 9453 h 6578439"/>
                <a:gd name="connsiteX17" fmla="*/ 3868927 w 5890490"/>
                <a:gd name="connsiteY17" fmla="*/ 27080 h 6578439"/>
                <a:gd name="connsiteX18" fmla="*/ 5200872 w 5890490"/>
                <a:gd name="connsiteY18" fmla="*/ 472240 h 6578439"/>
                <a:gd name="connsiteX19" fmla="*/ 5772711 w 5890490"/>
                <a:gd name="connsiteY19" fmla="*/ 866334 h 6578439"/>
                <a:gd name="connsiteX20" fmla="*/ 5890490 w 5890490"/>
                <a:gd name="connsiteY20" fmla="*/ 972426 h 6578439"/>
                <a:gd name="connsiteX21" fmla="*/ 5890490 w 5890490"/>
                <a:gd name="connsiteY21" fmla="*/ 1158576 h 6578439"/>
                <a:gd name="connsiteX22" fmla="*/ 5676045 w 5890490"/>
                <a:gd name="connsiteY22" fmla="*/ 986969 h 6578439"/>
                <a:gd name="connsiteX23" fmla="*/ 5103776 w 5890490"/>
                <a:gd name="connsiteY23" fmla="*/ 655879 h 6578439"/>
                <a:gd name="connsiteX24" fmla="*/ 4482465 w 5890490"/>
                <a:gd name="connsiteY24" fmla="*/ 440363 h 6578439"/>
                <a:gd name="connsiteX25" fmla="*/ 4402444 w 5890490"/>
                <a:gd name="connsiteY25" fmla="*/ 422111 h 6578439"/>
                <a:gd name="connsiteX26" fmla="*/ 4322423 w 5890490"/>
                <a:gd name="connsiteY26" fmla="*/ 404610 h 6578439"/>
                <a:gd name="connsiteX27" fmla="*/ 4241892 w 5890490"/>
                <a:gd name="connsiteY27" fmla="*/ 389858 h 6578439"/>
                <a:gd name="connsiteX28" fmla="*/ 4201627 w 5890490"/>
                <a:gd name="connsiteY28" fmla="*/ 382483 h 6578439"/>
                <a:gd name="connsiteX29" fmla="*/ 4161234 w 5890490"/>
                <a:gd name="connsiteY29" fmla="*/ 375857 h 6578439"/>
                <a:gd name="connsiteX30" fmla="*/ 3999280 w 5890490"/>
                <a:gd name="connsiteY30" fmla="*/ 353606 h 6578439"/>
                <a:gd name="connsiteX31" fmla="*/ 3836817 w 5890490"/>
                <a:gd name="connsiteY31" fmla="*/ 338480 h 6578439"/>
                <a:gd name="connsiteX32" fmla="*/ 3673972 w 5890490"/>
                <a:gd name="connsiteY32" fmla="*/ 330604 h 6578439"/>
                <a:gd name="connsiteX33" fmla="*/ 3511126 w 5890490"/>
                <a:gd name="connsiteY33" fmla="*/ 328978 h 6578439"/>
                <a:gd name="connsiteX34" fmla="*/ 3183142 w 5890490"/>
                <a:gd name="connsiteY34" fmla="*/ 342854 h 6578439"/>
                <a:gd name="connsiteX35" fmla="*/ 2541444 w 5890490"/>
                <a:gd name="connsiteY35" fmla="*/ 439988 h 6578439"/>
                <a:gd name="connsiteX36" fmla="*/ 1933895 w 5890490"/>
                <a:gd name="connsiteY36" fmla="*/ 650505 h 6578439"/>
                <a:gd name="connsiteX37" fmla="*/ 1378079 w 5890490"/>
                <a:gd name="connsiteY37" fmla="*/ 983905 h 6578439"/>
                <a:gd name="connsiteX38" fmla="*/ 1312967 w 5890490"/>
                <a:gd name="connsiteY38" fmla="*/ 1033660 h 6578439"/>
                <a:gd name="connsiteX39" fmla="*/ 1248364 w 5890490"/>
                <a:gd name="connsiteY39" fmla="*/ 1084413 h 6578439"/>
                <a:gd name="connsiteX40" fmla="*/ 1185163 w 5890490"/>
                <a:gd name="connsiteY40" fmla="*/ 1137168 h 6578439"/>
                <a:gd name="connsiteX41" fmla="*/ 1122852 w 5890490"/>
                <a:gd name="connsiteY41" fmla="*/ 1190922 h 6578439"/>
                <a:gd name="connsiteX42" fmla="*/ 892092 w 5890490"/>
                <a:gd name="connsiteY42" fmla="*/ 1421440 h 6578439"/>
                <a:gd name="connsiteX43" fmla="*/ 707202 w 5890490"/>
                <a:gd name="connsiteY43" fmla="*/ 1684212 h 6578439"/>
                <a:gd name="connsiteX44" fmla="*/ 670121 w 5890490"/>
                <a:gd name="connsiteY44" fmla="*/ 1756093 h 6578439"/>
                <a:gd name="connsiteX45" fmla="*/ 637630 w 5890490"/>
                <a:gd name="connsiteY45" fmla="*/ 1830724 h 6578439"/>
                <a:gd name="connsiteX46" fmla="*/ 607685 w 5890490"/>
                <a:gd name="connsiteY46" fmla="*/ 1907105 h 6578439"/>
                <a:gd name="connsiteX47" fmla="*/ 580034 w 5890490"/>
                <a:gd name="connsiteY47" fmla="*/ 1984986 h 6578439"/>
                <a:gd name="connsiteX48" fmla="*/ 481919 w 5890490"/>
                <a:gd name="connsiteY48" fmla="*/ 2304386 h 6578439"/>
                <a:gd name="connsiteX49" fmla="*/ 433881 w 5890490"/>
                <a:gd name="connsiteY49" fmla="*/ 2465399 h 6578439"/>
                <a:gd name="connsiteX50" fmla="*/ 384442 w 5890490"/>
                <a:gd name="connsiteY50" fmla="*/ 2626163 h 6578439"/>
                <a:gd name="connsiteX51" fmla="*/ 166039 w 5890490"/>
                <a:gd name="connsiteY51" fmla="*/ 3261338 h 6578439"/>
                <a:gd name="connsiteX52" fmla="*/ 56202 w 5890490"/>
                <a:gd name="connsiteY52" fmla="*/ 3910265 h 6578439"/>
                <a:gd name="connsiteX53" fmla="*/ 93664 w 5890490"/>
                <a:gd name="connsiteY53" fmla="*/ 4237292 h 6578439"/>
                <a:gd name="connsiteX54" fmla="*/ 111758 w 5890490"/>
                <a:gd name="connsiteY54" fmla="*/ 4317548 h 6578439"/>
                <a:gd name="connsiteX55" fmla="*/ 133038 w 5890490"/>
                <a:gd name="connsiteY55" fmla="*/ 4397054 h 6578439"/>
                <a:gd name="connsiteX56" fmla="*/ 157757 w 5890490"/>
                <a:gd name="connsiteY56" fmla="*/ 4475560 h 6578439"/>
                <a:gd name="connsiteX57" fmla="*/ 185153 w 5890490"/>
                <a:gd name="connsiteY57" fmla="*/ 4553066 h 6578439"/>
                <a:gd name="connsiteX58" fmla="*/ 493642 w 5890490"/>
                <a:gd name="connsiteY58" fmla="*/ 5132239 h 6578439"/>
                <a:gd name="connsiteX59" fmla="*/ 914391 w 5890490"/>
                <a:gd name="connsiteY59" fmla="*/ 5636528 h 6578439"/>
                <a:gd name="connsiteX60" fmla="*/ 1402034 w 5890490"/>
                <a:gd name="connsiteY60" fmla="*/ 6076188 h 6578439"/>
                <a:gd name="connsiteX61" fmla="*/ 1664397 w 5890490"/>
                <a:gd name="connsiteY61" fmla="*/ 6267079 h 6578439"/>
                <a:gd name="connsiteX62" fmla="*/ 1938992 w 5890490"/>
                <a:gd name="connsiteY62" fmla="*/ 6434343 h 6578439"/>
                <a:gd name="connsiteX63" fmla="*/ 2225931 w 5890490"/>
                <a:gd name="connsiteY63" fmla="*/ 6574322 h 6578439"/>
                <a:gd name="connsiteX64" fmla="*/ 2236328 w 5890490"/>
                <a:gd name="connsiteY64" fmla="*/ 6578439 h 6578439"/>
                <a:gd name="connsiteX65" fmla="*/ 1504665 w 5890490"/>
                <a:gd name="connsiteY65" fmla="*/ 6578439 h 6578439"/>
                <a:gd name="connsiteX66" fmla="*/ 1456827 w 5890490"/>
                <a:gd name="connsiteY66" fmla="*/ 6543476 h 6578439"/>
                <a:gd name="connsiteX67" fmla="*/ 1188475 w 5890490"/>
                <a:gd name="connsiteY67" fmla="*/ 6314083 h 6578439"/>
                <a:gd name="connsiteX68" fmla="*/ 721728 w 5890490"/>
                <a:gd name="connsiteY68" fmla="*/ 5798666 h 6578439"/>
                <a:gd name="connsiteX69" fmla="*/ 344175 w 5890490"/>
                <a:gd name="connsiteY69" fmla="*/ 5219495 h 6578439"/>
                <a:gd name="connsiteX70" fmla="*/ 87293 w 5890490"/>
                <a:gd name="connsiteY70" fmla="*/ 4583569 h 6578439"/>
                <a:gd name="connsiteX71" fmla="*/ 65886 w 5890490"/>
                <a:gd name="connsiteY71" fmla="*/ 4500813 h 6578439"/>
                <a:gd name="connsiteX72" fmla="*/ 47409 w 5890490"/>
                <a:gd name="connsiteY72" fmla="*/ 4417431 h 6578439"/>
                <a:gd name="connsiteX73" fmla="*/ 39000 w 5890490"/>
                <a:gd name="connsiteY73" fmla="*/ 4375677 h 6578439"/>
                <a:gd name="connsiteX74" fmla="*/ 31610 w 5890490"/>
                <a:gd name="connsiteY74" fmla="*/ 4333674 h 6578439"/>
                <a:gd name="connsiteX75" fmla="*/ 18868 w 5890490"/>
                <a:gd name="connsiteY75" fmla="*/ 4249417 h 6578439"/>
                <a:gd name="connsiteX76" fmla="*/ 646 w 5890490"/>
                <a:gd name="connsiteY76" fmla="*/ 3910265 h 6578439"/>
                <a:gd name="connsiteX77" fmla="*/ 130234 w 5890490"/>
                <a:gd name="connsiteY77" fmla="*/ 3248337 h 6578439"/>
                <a:gd name="connsiteX78" fmla="*/ 335383 w 5890490"/>
                <a:gd name="connsiteY78" fmla="*/ 2611911 h 6578439"/>
                <a:gd name="connsiteX79" fmla="*/ 487272 w 5890490"/>
                <a:gd name="connsiteY79" fmla="*/ 1958609 h 6578439"/>
                <a:gd name="connsiteX80" fmla="*/ 508550 w 5890490"/>
                <a:gd name="connsiteY80" fmla="*/ 1876227 h 6578439"/>
                <a:gd name="connsiteX81" fmla="*/ 531742 w 5890490"/>
                <a:gd name="connsiteY81" fmla="*/ 1793721 h 6578439"/>
                <a:gd name="connsiteX82" fmla="*/ 558245 w 5890490"/>
                <a:gd name="connsiteY82" fmla="*/ 1711465 h 6578439"/>
                <a:gd name="connsiteX83" fmla="*/ 590100 w 5890490"/>
                <a:gd name="connsiteY83" fmla="*/ 1630332 h 6578439"/>
                <a:gd name="connsiteX84" fmla="*/ 758680 w 5890490"/>
                <a:gd name="connsiteY84" fmla="*/ 1322433 h 6578439"/>
                <a:gd name="connsiteX85" fmla="*/ 976317 w 5890490"/>
                <a:gd name="connsiteY85" fmla="*/ 1049286 h 6578439"/>
                <a:gd name="connsiteX86" fmla="*/ 1035314 w 5890490"/>
                <a:gd name="connsiteY86" fmla="*/ 985406 h 6578439"/>
                <a:gd name="connsiteX87" fmla="*/ 1095329 w 5890490"/>
                <a:gd name="connsiteY87" fmla="*/ 922526 h 6578439"/>
                <a:gd name="connsiteX88" fmla="*/ 1157384 w 5890490"/>
                <a:gd name="connsiteY88" fmla="*/ 861271 h 6578439"/>
                <a:gd name="connsiteX89" fmla="*/ 1220841 w 5890490"/>
                <a:gd name="connsiteY89" fmla="*/ 801017 h 6578439"/>
                <a:gd name="connsiteX90" fmla="*/ 1286462 w 5890490"/>
                <a:gd name="connsiteY90" fmla="*/ 742886 h 6578439"/>
                <a:gd name="connsiteX91" fmla="*/ 1353233 w 5890490"/>
                <a:gd name="connsiteY91" fmla="*/ 685632 h 6578439"/>
                <a:gd name="connsiteX92" fmla="*/ 1369924 w 5890490"/>
                <a:gd name="connsiteY92" fmla="*/ 671256 h 6578439"/>
                <a:gd name="connsiteX93" fmla="*/ 1387380 w 5890490"/>
                <a:gd name="connsiteY93" fmla="*/ 657755 h 6578439"/>
                <a:gd name="connsiteX94" fmla="*/ 1422422 w 5890490"/>
                <a:gd name="connsiteY94" fmla="*/ 630877 h 6578439"/>
                <a:gd name="connsiteX95" fmla="*/ 1492759 w 5890490"/>
                <a:gd name="connsiteY95" fmla="*/ 577248 h 6578439"/>
                <a:gd name="connsiteX96" fmla="*/ 1528820 w 5890490"/>
                <a:gd name="connsiteY96" fmla="*/ 551496 h 6578439"/>
                <a:gd name="connsiteX97" fmla="*/ 1565390 w 5890490"/>
                <a:gd name="connsiteY97" fmla="*/ 526370 h 6578439"/>
                <a:gd name="connsiteX98" fmla="*/ 1639040 w 5890490"/>
                <a:gd name="connsiteY98" fmla="*/ 476490 h 6578439"/>
                <a:gd name="connsiteX99" fmla="*/ 1792075 w 5890490"/>
                <a:gd name="connsiteY99" fmla="*/ 384859 h 6578439"/>
                <a:gd name="connsiteX100" fmla="*/ 2455943 w 5890490"/>
                <a:gd name="connsiteY100" fmla="*/ 117836 h 6578439"/>
                <a:gd name="connsiteX101" fmla="*/ 3159952 w 5890490"/>
                <a:gd name="connsiteY101" fmla="*/ 7203 h 6578439"/>
                <a:gd name="connsiteX102" fmla="*/ 3336813 w 5890490"/>
                <a:gd name="connsiteY102" fmla="*/ 499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5890490" h="6578439">
                  <a:moveTo>
                    <a:pt x="5890490" y="5389037"/>
                  </a:moveTo>
                  <a:lnTo>
                    <a:pt x="5890490" y="5855587"/>
                  </a:lnTo>
                  <a:lnTo>
                    <a:pt x="5784593" y="5962054"/>
                  </a:lnTo>
                  <a:cubicBezTo>
                    <a:pt x="5744454" y="6002308"/>
                    <a:pt x="5704062" y="6042436"/>
                    <a:pt x="5663414" y="6082564"/>
                  </a:cubicBezTo>
                  <a:cubicBezTo>
                    <a:pt x="5500314" y="6242577"/>
                    <a:pt x="5330970" y="6400714"/>
                    <a:pt x="5147099" y="6547726"/>
                  </a:cubicBezTo>
                  <a:lnTo>
                    <a:pt x="5105015" y="6578439"/>
                  </a:lnTo>
                  <a:lnTo>
                    <a:pt x="4385601" y="6578439"/>
                  </a:lnTo>
                  <a:lnTo>
                    <a:pt x="4507252" y="6515968"/>
                  </a:lnTo>
                  <a:cubicBezTo>
                    <a:pt x="4645901" y="6439679"/>
                    <a:pt x="4779837" y="6350961"/>
                    <a:pt x="4909330" y="6253453"/>
                  </a:cubicBezTo>
                  <a:cubicBezTo>
                    <a:pt x="5082369" y="6123567"/>
                    <a:pt x="5248145" y="5979180"/>
                    <a:pt x="5411374" y="5828544"/>
                  </a:cubicBezTo>
                  <a:cubicBezTo>
                    <a:pt x="5452149" y="5790791"/>
                    <a:pt x="5492924" y="5752788"/>
                    <a:pt x="5533570" y="5714534"/>
                  </a:cubicBezTo>
                  <a:lnTo>
                    <a:pt x="5657425" y="5597650"/>
                  </a:lnTo>
                  <a:close/>
                  <a:moveTo>
                    <a:pt x="3336813" y="499"/>
                  </a:moveTo>
                  <a:cubicBezTo>
                    <a:pt x="3395682" y="-392"/>
                    <a:pt x="3454550" y="-48"/>
                    <a:pt x="3513674" y="1202"/>
                  </a:cubicBezTo>
                  <a:lnTo>
                    <a:pt x="3602743" y="4827"/>
                  </a:lnTo>
                  <a:lnTo>
                    <a:pt x="3647213" y="6703"/>
                  </a:lnTo>
                  <a:cubicBezTo>
                    <a:pt x="3661994" y="7327"/>
                    <a:pt x="3676903" y="7703"/>
                    <a:pt x="3691684" y="9453"/>
                  </a:cubicBezTo>
                  <a:lnTo>
                    <a:pt x="3868927" y="27080"/>
                  </a:lnTo>
                  <a:cubicBezTo>
                    <a:pt x="4340645" y="85584"/>
                    <a:pt x="4795160" y="243221"/>
                    <a:pt x="5200872" y="472240"/>
                  </a:cubicBezTo>
                  <a:cubicBezTo>
                    <a:pt x="5403855" y="587124"/>
                    <a:pt x="5594988" y="719447"/>
                    <a:pt x="5772711" y="866334"/>
                  </a:cubicBezTo>
                  <a:lnTo>
                    <a:pt x="5890490" y="972426"/>
                  </a:lnTo>
                  <a:lnTo>
                    <a:pt x="5890490" y="1158576"/>
                  </a:lnTo>
                  <a:lnTo>
                    <a:pt x="5676045" y="986969"/>
                  </a:lnTo>
                  <a:cubicBezTo>
                    <a:pt x="5496587" y="857740"/>
                    <a:pt x="5304275" y="746699"/>
                    <a:pt x="5103776" y="655879"/>
                  </a:cubicBezTo>
                  <a:cubicBezTo>
                    <a:pt x="4903214" y="564747"/>
                    <a:pt x="4695006" y="492492"/>
                    <a:pt x="4482465" y="440363"/>
                  </a:cubicBezTo>
                  <a:lnTo>
                    <a:pt x="4402444" y="422111"/>
                  </a:lnTo>
                  <a:cubicBezTo>
                    <a:pt x="4375813" y="416111"/>
                    <a:pt x="4349436" y="408859"/>
                    <a:pt x="4322423" y="404610"/>
                  </a:cubicBezTo>
                  <a:lnTo>
                    <a:pt x="4241892" y="389858"/>
                  </a:lnTo>
                  <a:lnTo>
                    <a:pt x="4201627" y="382483"/>
                  </a:lnTo>
                  <a:cubicBezTo>
                    <a:pt x="4188248" y="379983"/>
                    <a:pt x="4174869" y="377483"/>
                    <a:pt x="4161234" y="375857"/>
                  </a:cubicBezTo>
                  <a:cubicBezTo>
                    <a:pt x="4107208" y="368482"/>
                    <a:pt x="4053308" y="360482"/>
                    <a:pt x="3999280" y="353606"/>
                  </a:cubicBezTo>
                  <a:cubicBezTo>
                    <a:pt x="3944999" y="348855"/>
                    <a:pt x="3890844" y="343854"/>
                    <a:pt x="3836817" y="338480"/>
                  </a:cubicBezTo>
                  <a:lnTo>
                    <a:pt x="3673972" y="330604"/>
                  </a:lnTo>
                  <a:cubicBezTo>
                    <a:pt x="3619690" y="329104"/>
                    <a:pt x="3565281" y="329604"/>
                    <a:pt x="3511126" y="328978"/>
                  </a:cubicBezTo>
                  <a:cubicBezTo>
                    <a:pt x="3402054" y="330728"/>
                    <a:pt x="3291706" y="334604"/>
                    <a:pt x="3183142" y="342854"/>
                  </a:cubicBezTo>
                  <a:cubicBezTo>
                    <a:pt x="2965505" y="358855"/>
                    <a:pt x="2750670" y="389733"/>
                    <a:pt x="2541444" y="439988"/>
                  </a:cubicBezTo>
                  <a:cubicBezTo>
                    <a:pt x="2332216" y="490117"/>
                    <a:pt x="2128850" y="559997"/>
                    <a:pt x="1933895" y="650505"/>
                  </a:cubicBezTo>
                  <a:cubicBezTo>
                    <a:pt x="1738939" y="741261"/>
                    <a:pt x="1553540" y="854146"/>
                    <a:pt x="1378079" y="983905"/>
                  </a:cubicBezTo>
                  <a:lnTo>
                    <a:pt x="1312967" y="1033660"/>
                  </a:lnTo>
                  <a:cubicBezTo>
                    <a:pt x="1291178" y="1050286"/>
                    <a:pt x="1269006" y="1066412"/>
                    <a:pt x="1248364" y="1084413"/>
                  </a:cubicBezTo>
                  <a:lnTo>
                    <a:pt x="1185163" y="1137168"/>
                  </a:lnTo>
                  <a:cubicBezTo>
                    <a:pt x="1164138" y="1154794"/>
                    <a:pt x="1142603" y="1172046"/>
                    <a:pt x="1122852" y="1190922"/>
                  </a:cubicBezTo>
                  <a:cubicBezTo>
                    <a:pt x="1041557" y="1264303"/>
                    <a:pt x="961663" y="1339309"/>
                    <a:pt x="892092" y="1421440"/>
                  </a:cubicBezTo>
                  <a:cubicBezTo>
                    <a:pt x="819589" y="1501822"/>
                    <a:pt x="759827" y="1590329"/>
                    <a:pt x="707202" y="1684212"/>
                  </a:cubicBezTo>
                  <a:cubicBezTo>
                    <a:pt x="694715" y="1708089"/>
                    <a:pt x="682227" y="1731841"/>
                    <a:pt x="670121" y="1756093"/>
                  </a:cubicBezTo>
                  <a:lnTo>
                    <a:pt x="637630" y="1830724"/>
                  </a:lnTo>
                  <a:cubicBezTo>
                    <a:pt x="626161" y="1855350"/>
                    <a:pt x="617624" y="1881603"/>
                    <a:pt x="607685" y="1907105"/>
                  </a:cubicBezTo>
                  <a:cubicBezTo>
                    <a:pt x="598128" y="1932857"/>
                    <a:pt x="588317" y="1958483"/>
                    <a:pt x="580034" y="1984986"/>
                  </a:cubicBezTo>
                  <a:cubicBezTo>
                    <a:pt x="544611" y="2089620"/>
                    <a:pt x="513393" y="2197128"/>
                    <a:pt x="481919" y="2304386"/>
                  </a:cubicBezTo>
                  <a:lnTo>
                    <a:pt x="433881" y="2465399"/>
                  </a:lnTo>
                  <a:lnTo>
                    <a:pt x="384442" y="2626163"/>
                  </a:lnTo>
                  <a:cubicBezTo>
                    <a:pt x="317672" y="2839680"/>
                    <a:pt x="243129" y="3050946"/>
                    <a:pt x="166039" y="3261338"/>
                  </a:cubicBezTo>
                  <a:cubicBezTo>
                    <a:pt x="88822" y="3468979"/>
                    <a:pt x="50850" y="3690248"/>
                    <a:pt x="56202" y="3910265"/>
                  </a:cubicBezTo>
                  <a:cubicBezTo>
                    <a:pt x="58495" y="4020274"/>
                    <a:pt x="71493" y="4129783"/>
                    <a:pt x="93664" y="4237292"/>
                  </a:cubicBezTo>
                  <a:cubicBezTo>
                    <a:pt x="99143" y="4264168"/>
                    <a:pt x="104623" y="4291045"/>
                    <a:pt x="111758" y="4317548"/>
                  </a:cubicBezTo>
                  <a:cubicBezTo>
                    <a:pt x="118384" y="4344176"/>
                    <a:pt x="124627" y="4370802"/>
                    <a:pt x="133038" y="4397054"/>
                  </a:cubicBezTo>
                  <a:cubicBezTo>
                    <a:pt x="140810" y="4423307"/>
                    <a:pt x="148456" y="4449683"/>
                    <a:pt x="157757" y="4475560"/>
                  </a:cubicBezTo>
                  <a:cubicBezTo>
                    <a:pt x="166549" y="4501562"/>
                    <a:pt x="175087" y="4527564"/>
                    <a:pt x="185153" y="4553066"/>
                  </a:cubicBezTo>
                  <a:cubicBezTo>
                    <a:pt x="262371" y="4758458"/>
                    <a:pt x="368895" y="4951974"/>
                    <a:pt x="493642" y="5132239"/>
                  </a:cubicBezTo>
                  <a:cubicBezTo>
                    <a:pt x="618389" y="5312627"/>
                    <a:pt x="760846" y="5480391"/>
                    <a:pt x="914391" y="5636528"/>
                  </a:cubicBezTo>
                  <a:cubicBezTo>
                    <a:pt x="1069081" y="5793166"/>
                    <a:pt x="1231544" y="5941677"/>
                    <a:pt x="1402034" y="6076188"/>
                  </a:cubicBezTo>
                  <a:cubicBezTo>
                    <a:pt x="1487535" y="6143320"/>
                    <a:pt x="1574565" y="6207574"/>
                    <a:pt x="1664397" y="6267079"/>
                  </a:cubicBezTo>
                  <a:cubicBezTo>
                    <a:pt x="1753592" y="6327459"/>
                    <a:pt x="1845336" y="6383088"/>
                    <a:pt x="1938992" y="6434343"/>
                  </a:cubicBezTo>
                  <a:cubicBezTo>
                    <a:pt x="2032647" y="6485659"/>
                    <a:pt x="2128309" y="6532600"/>
                    <a:pt x="2225931" y="6574322"/>
                  </a:cubicBezTo>
                  <a:lnTo>
                    <a:pt x="2236328" y="6578439"/>
                  </a:lnTo>
                  <a:lnTo>
                    <a:pt x="1504665" y="6578439"/>
                  </a:lnTo>
                  <a:lnTo>
                    <a:pt x="1456827" y="6543476"/>
                  </a:lnTo>
                  <a:cubicBezTo>
                    <a:pt x="1363554" y="6470595"/>
                    <a:pt x="1273848" y="6394340"/>
                    <a:pt x="1188475" y="6314083"/>
                  </a:cubicBezTo>
                  <a:cubicBezTo>
                    <a:pt x="1017856" y="6153445"/>
                    <a:pt x="863803" y="5979931"/>
                    <a:pt x="721728" y="5798666"/>
                  </a:cubicBezTo>
                  <a:cubicBezTo>
                    <a:pt x="579397" y="5616027"/>
                    <a:pt x="452103" y="5422511"/>
                    <a:pt x="344175" y="5219495"/>
                  </a:cubicBezTo>
                  <a:cubicBezTo>
                    <a:pt x="236505" y="5016354"/>
                    <a:pt x="147946" y="4803586"/>
                    <a:pt x="87293" y="4583569"/>
                  </a:cubicBezTo>
                  <a:cubicBezTo>
                    <a:pt x="79138" y="4556193"/>
                    <a:pt x="72639" y="4528440"/>
                    <a:pt x="65886" y="4500813"/>
                  </a:cubicBezTo>
                  <a:cubicBezTo>
                    <a:pt x="58751" y="4473311"/>
                    <a:pt x="53144" y="4445308"/>
                    <a:pt x="47409" y="4417431"/>
                  </a:cubicBezTo>
                  <a:cubicBezTo>
                    <a:pt x="44733" y="4403430"/>
                    <a:pt x="41294" y="4389679"/>
                    <a:pt x="39000" y="4375677"/>
                  </a:cubicBezTo>
                  <a:lnTo>
                    <a:pt x="31610" y="4333674"/>
                  </a:lnTo>
                  <a:cubicBezTo>
                    <a:pt x="26258" y="4305797"/>
                    <a:pt x="22563" y="4277544"/>
                    <a:pt x="18868" y="4249417"/>
                  </a:cubicBezTo>
                  <a:cubicBezTo>
                    <a:pt x="4214" y="4136784"/>
                    <a:pt x="-2158" y="4023275"/>
                    <a:pt x="646" y="3910265"/>
                  </a:cubicBezTo>
                  <a:cubicBezTo>
                    <a:pt x="5997" y="3683872"/>
                    <a:pt x="50596" y="3459605"/>
                    <a:pt x="130234" y="3248337"/>
                  </a:cubicBezTo>
                  <a:cubicBezTo>
                    <a:pt x="207961" y="3039196"/>
                    <a:pt x="278044" y="2827179"/>
                    <a:pt x="335383" y="2611911"/>
                  </a:cubicBezTo>
                  <a:cubicBezTo>
                    <a:pt x="393743" y="2396644"/>
                    <a:pt x="435792" y="2178627"/>
                    <a:pt x="487272" y="1958609"/>
                  </a:cubicBezTo>
                  <a:cubicBezTo>
                    <a:pt x="493259" y="1931107"/>
                    <a:pt x="501287" y="1903730"/>
                    <a:pt x="508550" y="1876227"/>
                  </a:cubicBezTo>
                  <a:cubicBezTo>
                    <a:pt x="516195" y="1848725"/>
                    <a:pt x="522312" y="1820972"/>
                    <a:pt x="531742" y="1793721"/>
                  </a:cubicBezTo>
                  <a:lnTo>
                    <a:pt x="558245" y="1711465"/>
                  </a:lnTo>
                  <a:cubicBezTo>
                    <a:pt x="568439" y="1684337"/>
                    <a:pt x="579652" y="1657459"/>
                    <a:pt x="590100" y="1630332"/>
                  </a:cubicBezTo>
                  <a:cubicBezTo>
                    <a:pt x="635080" y="1523075"/>
                    <a:pt x="690637" y="1417566"/>
                    <a:pt x="758680" y="1322433"/>
                  </a:cubicBezTo>
                  <a:cubicBezTo>
                    <a:pt x="824430" y="1225051"/>
                    <a:pt x="899610" y="1136168"/>
                    <a:pt x="976317" y="1049286"/>
                  </a:cubicBezTo>
                  <a:cubicBezTo>
                    <a:pt x="995049" y="1027035"/>
                    <a:pt x="1015436" y="1006533"/>
                    <a:pt x="1035314" y="985406"/>
                  </a:cubicBezTo>
                  <a:lnTo>
                    <a:pt x="1095329" y="922526"/>
                  </a:lnTo>
                  <a:cubicBezTo>
                    <a:pt x="1114953" y="901149"/>
                    <a:pt x="1136359" y="881397"/>
                    <a:pt x="1157384" y="861271"/>
                  </a:cubicBezTo>
                  <a:lnTo>
                    <a:pt x="1220841" y="801017"/>
                  </a:lnTo>
                  <a:cubicBezTo>
                    <a:pt x="1241610" y="780514"/>
                    <a:pt x="1264418" y="762014"/>
                    <a:pt x="1286462" y="742886"/>
                  </a:cubicBezTo>
                  <a:lnTo>
                    <a:pt x="1353233" y="685632"/>
                  </a:lnTo>
                  <a:lnTo>
                    <a:pt x="1369924" y="671256"/>
                  </a:lnTo>
                  <a:cubicBezTo>
                    <a:pt x="1375658" y="666631"/>
                    <a:pt x="1381520" y="662255"/>
                    <a:pt x="1387380" y="657755"/>
                  </a:cubicBezTo>
                  <a:lnTo>
                    <a:pt x="1422422" y="630877"/>
                  </a:lnTo>
                  <a:lnTo>
                    <a:pt x="1492759" y="577248"/>
                  </a:lnTo>
                  <a:cubicBezTo>
                    <a:pt x="1504355" y="567997"/>
                    <a:pt x="1516714" y="559997"/>
                    <a:pt x="1528820" y="551496"/>
                  </a:cubicBezTo>
                  <a:lnTo>
                    <a:pt x="1565390" y="526370"/>
                  </a:lnTo>
                  <a:lnTo>
                    <a:pt x="1639040" y="476490"/>
                  </a:lnTo>
                  <a:cubicBezTo>
                    <a:pt x="1689754" y="445613"/>
                    <a:pt x="1740723" y="414986"/>
                    <a:pt x="1792075" y="384859"/>
                  </a:cubicBezTo>
                  <a:cubicBezTo>
                    <a:pt x="2000282" y="268724"/>
                    <a:pt x="2224927" y="179467"/>
                    <a:pt x="2455943" y="117836"/>
                  </a:cubicBezTo>
                  <a:cubicBezTo>
                    <a:pt x="2687088" y="55957"/>
                    <a:pt x="2923964" y="21204"/>
                    <a:pt x="3159952" y="7203"/>
                  </a:cubicBezTo>
                  <a:cubicBezTo>
                    <a:pt x="3219076" y="3515"/>
                    <a:pt x="3277945" y="1389"/>
                    <a:pt x="3336813" y="49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D4C814D-EB66-DA41-AF64-EC473DF25F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9872" y="2084832"/>
            <a:ext cx="5827776" cy="4937760"/>
          </a:xfrm>
        </p:spPr>
        <p:txBody>
          <a:bodyPr anchor="t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8000" dirty="0">
                <a:solidFill>
                  <a:schemeClr val="tx2"/>
                </a:solidFill>
              </a:rPr>
              <a:t>Enter the notebook and write the following:</a:t>
            </a:r>
            <a:endParaRPr lang="ar-EG" sz="8000" dirty="0">
              <a:solidFill>
                <a:schemeClr val="tx2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2E3409-D686-729E-2E74-7A1D9EA81F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5209" y="1092621"/>
            <a:ext cx="6035040" cy="6035040"/>
          </a:xfrm>
          <a:prstGeom prst="rect">
            <a:avLst/>
          </a:prstGeom>
          <a:ln w="9525">
            <a:noFill/>
          </a:ln>
        </p:spPr>
      </p:pic>
    </p:spTree>
    <p:extLst>
      <p:ext uri="{BB962C8B-B14F-4D97-AF65-F5344CB8AC3E}">
        <p14:creationId xmlns:p14="http://schemas.microsoft.com/office/powerpoint/2010/main" val="11357306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DF5DD-70DD-A14B-C9FC-65E34ACCAE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8325" y="330364"/>
            <a:ext cx="10590788" cy="1237548"/>
          </a:xfrm>
        </p:spPr>
        <p:txBody>
          <a:bodyPr/>
          <a:lstStyle/>
          <a:p>
            <a:pPr algn="ctr"/>
            <a:r>
              <a:rPr lang="ro-RO" sz="9600" b="1" dirty="0"/>
              <a:t>Lesson title</a:t>
            </a:r>
            <a:endParaRPr lang="ar-EG" b="1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D46EE9A-8C21-004E-9CB0-54CD93568534}"/>
              </a:ext>
            </a:extLst>
          </p:cNvPr>
          <p:cNvSpPr txBox="1">
            <a:spLocks/>
          </p:cNvSpPr>
          <p:nvPr/>
        </p:nvSpPr>
        <p:spPr>
          <a:xfrm>
            <a:off x="1509834" y="1910036"/>
            <a:ext cx="11663011" cy="1237548"/>
          </a:xfrm>
          <a:prstGeom prst="rect">
            <a:avLst/>
          </a:prstGeom>
        </p:spPr>
        <p:txBody>
          <a:bodyPr vert="horz" lIns="109728" tIns="54864" rIns="109728" bIns="54864" rtlCol="0" anchor="b">
            <a:noAutofit/>
          </a:bodyPr>
          <a:lstStyle>
            <a:lvl1pPr algn="l" defTabSz="457200" rtl="1" eaLnBrk="1" latinLnBrk="0" hangingPunct="1">
              <a:spcBef>
                <a:spcPct val="0"/>
              </a:spcBef>
              <a:buNone/>
              <a:defRPr sz="4000" b="0" i="0" kern="1200" cap="none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rtl="1" eaLnBrk="1" hangingPunct="1">
              <a:defRPr>
                <a:solidFill>
                  <a:schemeClr val="tx2"/>
                </a:solidFill>
              </a:defRPr>
            </a:lvl2pPr>
            <a:lvl3pPr rtl="1" eaLnBrk="1" hangingPunct="1">
              <a:defRPr>
                <a:solidFill>
                  <a:schemeClr val="tx2"/>
                </a:solidFill>
              </a:defRPr>
            </a:lvl3pPr>
            <a:lvl4pPr rtl="1" eaLnBrk="1" hangingPunct="1">
              <a:defRPr>
                <a:solidFill>
                  <a:schemeClr val="tx2"/>
                </a:solidFill>
              </a:defRPr>
            </a:lvl4pPr>
            <a:lvl5pPr rtl="1" eaLnBrk="1" hangingPunct="1">
              <a:defRPr>
                <a:solidFill>
                  <a:schemeClr val="tx2"/>
                </a:solidFill>
              </a:defRPr>
            </a:lvl5pPr>
            <a:lvl6pPr rtl="1" eaLnBrk="1" hangingPunct="1">
              <a:defRPr>
                <a:solidFill>
                  <a:schemeClr val="tx2"/>
                </a:solidFill>
              </a:defRPr>
            </a:lvl6pPr>
            <a:lvl7pPr rtl="1" eaLnBrk="1" hangingPunct="1">
              <a:defRPr>
                <a:solidFill>
                  <a:schemeClr val="tx2"/>
                </a:solidFill>
              </a:defRPr>
            </a:lvl7pPr>
            <a:lvl8pPr rtl="1" eaLnBrk="1" hangingPunct="1">
              <a:defRPr>
                <a:solidFill>
                  <a:schemeClr val="tx2"/>
                </a:solidFill>
              </a:defRPr>
            </a:lvl8pPr>
            <a:lvl9pPr rtl="1"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6600" b="1" dirty="0">
                <a:solidFill>
                  <a:schemeClr val="accent4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3D Environment</a:t>
            </a:r>
            <a:endParaRPr lang="ar-EG" sz="6480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B781974-14F6-30CE-1ACC-1578929DF1FB}"/>
              </a:ext>
            </a:extLst>
          </p:cNvPr>
          <p:cNvSpPr txBox="1">
            <a:spLocks/>
          </p:cNvSpPr>
          <p:nvPr/>
        </p:nvSpPr>
        <p:spPr>
          <a:xfrm>
            <a:off x="6972224" y="4114800"/>
            <a:ext cx="6200622" cy="2166696"/>
          </a:xfrm>
          <a:prstGeom prst="rect">
            <a:avLst/>
          </a:prstGeom>
        </p:spPr>
        <p:txBody>
          <a:bodyPr vert="horz" lIns="109728" tIns="54864" rIns="109728" bIns="54864" rtlCol="0" anchor="b">
            <a:noAutofit/>
          </a:bodyPr>
          <a:lstStyle>
            <a:lvl1pPr algn="l" defTabSz="457200" rtl="1" eaLnBrk="1" latinLnBrk="0" hangingPunct="1">
              <a:spcBef>
                <a:spcPct val="0"/>
              </a:spcBef>
              <a:buNone/>
              <a:defRPr sz="4000" b="0" i="0" kern="1200" cap="none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rtl="1" eaLnBrk="1" hangingPunct="1">
              <a:defRPr>
                <a:solidFill>
                  <a:schemeClr val="tx2"/>
                </a:solidFill>
              </a:defRPr>
            </a:lvl2pPr>
            <a:lvl3pPr rtl="1" eaLnBrk="1" hangingPunct="1">
              <a:defRPr>
                <a:solidFill>
                  <a:schemeClr val="tx2"/>
                </a:solidFill>
              </a:defRPr>
            </a:lvl3pPr>
            <a:lvl4pPr rtl="1" eaLnBrk="1" hangingPunct="1">
              <a:defRPr>
                <a:solidFill>
                  <a:schemeClr val="tx2"/>
                </a:solidFill>
              </a:defRPr>
            </a:lvl4pPr>
            <a:lvl5pPr rtl="1" eaLnBrk="1" hangingPunct="1">
              <a:defRPr>
                <a:solidFill>
                  <a:schemeClr val="tx2"/>
                </a:solidFill>
              </a:defRPr>
            </a:lvl5pPr>
            <a:lvl6pPr rtl="1" eaLnBrk="1" hangingPunct="1">
              <a:defRPr>
                <a:solidFill>
                  <a:schemeClr val="tx2"/>
                </a:solidFill>
              </a:defRPr>
            </a:lvl6pPr>
            <a:lvl7pPr rtl="1" eaLnBrk="1" hangingPunct="1">
              <a:defRPr>
                <a:solidFill>
                  <a:schemeClr val="tx2"/>
                </a:solidFill>
              </a:defRPr>
            </a:lvl7pPr>
            <a:lvl8pPr rtl="1" eaLnBrk="1" hangingPunct="1">
              <a:defRPr>
                <a:solidFill>
                  <a:schemeClr val="tx2"/>
                </a:solidFill>
              </a:defRPr>
            </a:lvl8pPr>
            <a:lvl9pPr rtl="1"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6480" dirty="0"/>
              <a:t>T</a:t>
            </a:r>
            <a:r>
              <a:rPr lang="ro-RO" sz="6480" dirty="0"/>
              <a:t>he </a:t>
            </a:r>
            <a:r>
              <a:rPr lang="en-US" sz="6480" dirty="0"/>
              <a:t>D</a:t>
            </a:r>
            <a:r>
              <a:rPr lang="ro-RO" sz="6480" dirty="0"/>
              <a:t>ate</a:t>
            </a:r>
            <a:endParaRPr lang="ar-EG" sz="6480" dirty="0"/>
          </a:p>
          <a:p>
            <a:pPr algn="ctr"/>
            <a:r>
              <a:rPr lang="en-US" sz="6480" dirty="0"/>
              <a:t>2025 / 9 / </a:t>
            </a:r>
            <a:endParaRPr lang="ar-EG" sz="6480" dirty="0"/>
          </a:p>
        </p:txBody>
      </p:sp>
      <p:pic>
        <p:nvPicPr>
          <p:cNvPr id="3" name="Picture 2" descr="A low poly model of a landscape&#10;&#10;AI-generated content may be incorrect.">
            <a:extLst>
              <a:ext uri="{FF2B5EF4-FFF2-40B4-BE49-F238E27FC236}">
                <a16:creationId xmlns:a16="http://schemas.microsoft.com/office/drawing/2014/main" id="{70CB38B9-E02F-B643-6299-A0B40FC8EF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826266" y="2969165"/>
            <a:ext cx="5481527" cy="5481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2261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D86C322-9F62-3B82-2C42-1C278FEDD1A0}"/>
              </a:ext>
            </a:extLst>
          </p:cNvPr>
          <p:cNvSpPr txBox="1"/>
          <p:nvPr/>
        </p:nvSpPr>
        <p:spPr>
          <a:xfrm>
            <a:off x="669074" y="344537"/>
            <a:ext cx="13281101" cy="754052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4400" dirty="0"/>
              <a:t>1-A ball is an example of a sphere. </a:t>
            </a:r>
          </a:p>
          <a:p>
            <a:endParaRPr lang="en-US" sz="4400" dirty="0"/>
          </a:p>
          <a:p>
            <a:r>
              <a:rPr lang="en-US" sz="4400" dirty="0"/>
              <a:t>2- Plane geometry deals with flat shapes like lines, curve, polygons </a:t>
            </a:r>
            <a:r>
              <a:rPr lang="en-US" sz="4400" dirty="0" err="1"/>
              <a:t>etc</a:t>
            </a:r>
            <a:r>
              <a:rPr lang="en-US" sz="4400" dirty="0"/>
              <a:t>, which can be drawn on a piece of paper.</a:t>
            </a:r>
          </a:p>
          <a:p>
            <a:endParaRPr lang="en-US" sz="4400" dirty="0"/>
          </a:p>
          <a:p>
            <a:r>
              <a:rPr lang="en-US" sz="4400" dirty="0"/>
              <a:t>3- Blender allows used to create </a:t>
            </a:r>
            <a:r>
              <a:rPr lang="en-US" sz="4400" dirty="0" err="1"/>
              <a:t>customised</a:t>
            </a:r>
            <a:r>
              <a:rPr lang="en-US" sz="4400" dirty="0"/>
              <a:t> workspaces for different tasks like modeling </a:t>
            </a:r>
            <a:r>
              <a:rPr lang="en-US" sz="4400" dirty="0" err="1"/>
              <a:t>animationg</a:t>
            </a:r>
            <a:r>
              <a:rPr lang="en-US" sz="4400" dirty="0"/>
              <a:t> and scripting.</a:t>
            </a:r>
          </a:p>
          <a:p>
            <a:endParaRPr lang="en-US" sz="4400" dirty="0"/>
          </a:p>
          <a:p>
            <a:r>
              <a:rPr lang="en-US" sz="4400" dirty="0"/>
              <a:t>4- </a:t>
            </a:r>
            <a:r>
              <a:rPr lang="en-US" sz="4400" b="1" dirty="0">
                <a:solidFill>
                  <a:schemeClr val="accent2"/>
                </a:solidFill>
              </a:rPr>
              <a:t>3D viewpoint </a:t>
            </a:r>
            <a:r>
              <a:rPr lang="en-US" sz="4400" dirty="0"/>
              <a:t>is used to interact with the 3D scene for a variety of purposes, like modeling, </a:t>
            </a:r>
            <a:r>
              <a:rPr lang="en-US" sz="4400" dirty="0" err="1"/>
              <a:t>animationg</a:t>
            </a:r>
            <a:r>
              <a:rPr lang="en-US" sz="4400" dirty="0"/>
              <a:t>, texture painting, etc.</a:t>
            </a:r>
          </a:p>
        </p:txBody>
      </p:sp>
    </p:spTree>
    <p:extLst>
      <p:ext uri="{BB962C8B-B14F-4D97-AF65-F5344CB8AC3E}">
        <p14:creationId xmlns:p14="http://schemas.microsoft.com/office/powerpoint/2010/main" val="179776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4626742" cy="8229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ideo 3" descr="Person In A Track Field">
            <a:extLst>
              <a:ext uri="{FF2B5EF4-FFF2-40B4-BE49-F238E27FC236}">
                <a16:creationId xmlns:a16="http://schemas.microsoft.com/office/drawing/2014/main" id="{99462BC4-BE94-2BB0-F95B-38CB71F2FE6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284"/>
          <a:stretch>
            <a:fillRect/>
          </a:stretch>
        </p:blipFill>
        <p:spPr>
          <a:xfrm>
            <a:off x="-3656" y="10"/>
            <a:ext cx="14630398" cy="82295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649122"/>
            <a:ext cx="14630398" cy="3794575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1BFCBE-E280-18A9-2E5A-1368C9493F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1008" y="1268484"/>
            <a:ext cx="12070080" cy="428973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3900" dirty="0">
                <a:solidFill>
                  <a:srgbClr val="FFFFFF"/>
                </a:solidFill>
              </a:rPr>
              <a:t>Start</a:t>
            </a:r>
          </a:p>
        </p:txBody>
      </p:sp>
    </p:spTree>
    <p:extLst>
      <p:ext uri="{BB962C8B-B14F-4D97-AF65-F5344CB8AC3E}">
        <p14:creationId xmlns:p14="http://schemas.microsoft.com/office/powerpoint/2010/main" val="260050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91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921490" y="1114366"/>
            <a:ext cx="11581090" cy="13345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7200" b="1" dirty="0">
                <a:solidFill>
                  <a:schemeClr val="accent1">
                    <a:lumMod val="50000"/>
                  </a:schemeClr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What We'll Learn Today</a:t>
            </a:r>
            <a:endParaRPr lang="en-US" sz="72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Shape 1"/>
          <p:cNvSpPr/>
          <p:nvPr/>
        </p:nvSpPr>
        <p:spPr>
          <a:xfrm>
            <a:off x="793790" y="317504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ar-EG" sz="4000"/>
          </a:p>
        </p:txBody>
      </p:sp>
      <p:sp>
        <p:nvSpPr>
          <p:cNvPr id="4" name="Text 2"/>
          <p:cNvSpPr/>
          <p:nvPr/>
        </p:nvSpPr>
        <p:spPr>
          <a:xfrm>
            <a:off x="878860" y="3217545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1</a:t>
            </a:r>
            <a:endParaRPr lang="en-US" sz="2650" dirty="0"/>
          </a:p>
        </p:txBody>
      </p:sp>
      <p:sp>
        <p:nvSpPr>
          <p:cNvPr id="5" name="Text 3"/>
          <p:cNvSpPr/>
          <p:nvPr/>
        </p:nvSpPr>
        <p:spPr>
          <a:xfrm>
            <a:off x="1530906" y="325290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4800" b="1" dirty="0">
                <a:solidFill>
                  <a:schemeClr val="accent2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3D</a:t>
            </a:r>
            <a:endParaRPr lang="en-US" sz="4800" b="1" dirty="0">
              <a:solidFill>
                <a:schemeClr val="accent2"/>
              </a:solidFill>
            </a:endParaRPr>
          </a:p>
        </p:txBody>
      </p:sp>
      <p:sp>
        <p:nvSpPr>
          <p:cNvPr id="7" name="Shape 5"/>
          <p:cNvSpPr/>
          <p:nvPr/>
        </p:nvSpPr>
        <p:spPr>
          <a:xfrm>
            <a:off x="7456884" y="317504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ar-EG"/>
          </a:p>
        </p:txBody>
      </p:sp>
      <p:sp>
        <p:nvSpPr>
          <p:cNvPr id="8" name="Text 6"/>
          <p:cNvSpPr/>
          <p:nvPr/>
        </p:nvSpPr>
        <p:spPr>
          <a:xfrm>
            <a:off x="7541955" y="3217545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2</a:t>
            </a:r>
            <a:endParaRPr lang="en-US" sz="2650" dirty="0"/>
          </a:p>
        </p:txBody>
      </p:sp>
      <p:sp>
        <p:nvSpPr>
          <p:cNvPr id="9" name="Text 7"/>
          <p:cNvSpPr/>
          <p:nvPr/>
        </p:nvSpPr>
        <p:spPr>
          <a:xfrm>
            <a:off x="8194000" y="3252906"/>
            <a:ext cx="3998000" cy="3899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3600" b="1" dirty="0">
                <a:solidFill>
                  <a:schemeClr val="accent2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Environment</a:t>
            </a:r>
            <a:endParaRPr lang="en-US" sz="2400" b="1" dirty="0">
              <a:solidFill>
                <a:schemeClr val="accent2"/>
              </a:solidFill>
            </a:endParaRPr>
          </a:p>
        </p:txBody>
      </p:sp>
      <p:sp>
        <p:nvSpPr>
          <p:cNvPr id="11" name="Shape 9"/>
          <p:cNvSpPr/>
          <p:nvPr/>
        </p:nvSpPr>
        <p:spPr>
          <a:xfrm>
            <a:off x="793790" y="492275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ar-EG"/>
          </a:p>
        </p:txBody>
      </p:sp>
      <p:sp>
        <p:nvSpPr>
          <p:cNvPr id="12" name="Text 10"/>
          <p:cNvSpPr/>
          <p:nvPr/>
        </p:nvSpPr>
        <p:spPr>
          <a:xfrm>
            <a:off x="878860" y="4965263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3</a:t>
            </a:r>
            <a:endParaRPr lang="en-US" sz="2650" dirty="0"/>
          </a:p>
        </p:txBody>
      </p:sp>
      <p:sp>
        <p:nvSpPr>
          <p:cNvPr id="13" name="Text 11"/>
          <p:cNvSpPr/>
          <p:nvPr/>
        </p:nvSpPr>
        <p:spPr>
          <a:xfrm>
            <a:off x="1530906" y="500062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4400" b="1" dirty="0">
                <a:solidFill>
                  <a:schemeClr val="accent2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Modeling</a:t>
            </a:r>
            <a:endParaRPr lang="en-US" sz="2400" b="1" dirty="0">
              <a:solidFill>
                <a:schemeClr val="accent2"/>
              </a:solidFill>
            </a:endParaRPr>
          </a:p>
        </p:txBody>
      </p:sp>
      <p:sp>
        <p:nvSpPr>
          <p:cNvPr id="15" name="Shape 13"/>
          <p:cNvSpPr/>
          <p:nvPr/>
        </p:nvSpPr>
        <p:spPr>
          <a:xfrm>
            <a:off x="7456884" y="492275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ar-EG"/>
          </a:p>
        </p:txBody>
      </p:sp>
      <p:sp>
        <p:nvSpPr>
          <p:cNvPr id="16" name="Text 14"/>
          <p:cNvSpPr/>
          <p:nvPr/>
        </p:nvSpPr>
        <p:spPr>
          <a:xfrm>
            <a:off x="7541955" y="4965263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4</a:t>
            </a:r>
            <a:endParaRPr lang="en-US" sz="2650" dirty="0"/>
          </a:p>
        </p:txBody>
      </p:sp>
      <p:sp>
        <p:nvSpPr>
          <p:cNvPr id="17" name="Text 15"/>
          <p:cNvSpPr/>
          <p:nvPr/>
        </p:nvSpPr>
        <p:spPr>
          <a:xfrm>
            <a:off x="8194000" y="500062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4000" b="1" dirty="0">
                <a:solidFill>
                  <a:schemeClr val="accent2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Rendering</a:t>
            </a:r>
            <a:endParaRPr lang="en-US" sz="4000" b="1" dirty="0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C51C42-019C-F7A5-8450-2B1B77C1CC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5BAE3-B31F-CF11-D5A1-C2DE29EAF0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5809" y="367990"/>
            <a:ext cx="9023216" cy="3166946"/>
          </a:xfrm>
        </p:spPr>
        <p:txBody>
          <a:bodyPr vert="horz" lIns="109728" tIns="54864" rIns="109728" bIns="54864" rtlCol="0" anchor="b">
            <a:normAutofit/>
          </a:bodyPr>
          <a:lstStyle/>
          <a:p>
            <a:r>
              <a:rPr lang="en-US" sz="8000" b="1" dirty="0">
                <a:solidFill>
                  <a:schemeClr val="accent4"/>
                </a:solidFill>
              </a:rPr>
              <a:t>Do you know what 3d environment is?</a:t>
            </a:r>
          </a:p>
        </p:txBody>
      </p:sp>
      <p:pic>
        <p:nvPicPr>
          <p:cNvPr id="6" name="Picture 5" descr="A cartoon of a child sitting at a table with a pencil&#10;&#10;AI-generated content may be incorrect.">
            <a:extLst>
              <a:ext uri="{FF2B5EF4-FFF2-40B4-BE49-F238E27FC236}">
                <a16:creationId xmlns:a16="http://schemas.microsoft.com/office/drawing/2014/main" id="{BA409FCF-9376-6C33-C580-53875E2BFA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66" r="14223"/>
          <a:stretch>
            <a:fillRect/>
          </a:stretch>
        </p:blipFill>
        <p:spPr>
          <a:xfrm>
            <a:off x="24" y="12"/>
            <a:ext cx="5378333" cy="8229588"/>
          </a:xfrm>
          <a:custGeom>
            <a:avLst/>
            <a:gdLst/>
            <a:ahLst/>
            <a:cxnLst/>
            <a:rect l="l" t="t" r="r" b="b"/>
            <a:pathLst>
              <a:path w="4481964" h="6858000">
                <a:moveTo>
                  <a:pt x="0" y="0"/>
                </a:moveTo>
                <a:lnTo>
                  <a:pt x="3137249" y="0"/>
                </a:lnTo>
                <a:lnTo>
                  <a:pt x="4480787" y="0"/>
                </a:lnTo>
                <a:lnTo>
                  <a:pt x="4455742" y="155676"/>
                </a:lnTo>
                <a:lnTo>
                  <a:pt x="4431873" y="310667"/>
                </a:lnTo>
                <a:lnTo>
                  <a:pt x="4408509" y="466344"/>
                </a:lnTo>
                <a:lnTo>
                  <a:pt x="4388506" y="622706"/>
                </a:lnTo>
                <a:lnTo>
                  <a:pt x="4368335" y="778383"/>
                </a:lnTo>
                <a:lnTo>
                  <a:pt x="4349509" y="934745"/>
                </a:lnTo>
                <a:lnTo>
                  <a:pt x="4333373" y="1089050"/>
                </a:lnTo>
                <a:lnTo>
                  <a:pt x="4318077" y="1245413"/>
                </a:lnTo>
                <a:lnTo>
                  <a:pt x="4304125" y="1401089"/>
                </a:lnTo>
                <a:lnTo>
                  <a:pt x="4292023" y="1554023"/>
                </a:lnTo>
                <a:lnTo>
                  <a:pt x="4279920" y="1709013"/>
                </a:lnTo>
                <a:lnTo>
                  <a:pt x="4269835" y="1861947"/>
                </a:lnTo>
                <a:lnTo>
                  <a:pt x="4261935" y="2014880"/>
                </a:lnTo>
                <a:lnTo>
                  <a:pt x="4253698" y="2167128"/>
                </a:lnTo>
                <a:lnTo>
                  <a:pt x="4246807" y="2318004"/>
                </a:lnTo>
                <a:lnTo>
                  <a:pt x="4241932" y="2467508"/>
                </a:lnTo>
                <a:lnTo>
                  <a:pt x="4237730" y="2617013"/>
                </a:lnTo>
                <a:lnTo>
                  <a:pt x="4233696" y="2765145"/>
                </a:lnTo>
                <a:lnTo>
                  <a:pt x="4231847" y="2911221"/>
                </a:lnTo>
                <a:lnTo>
                  <a:pt x="4229830" y="3057296"/>
                </a:lnTo>
                <a:lnTo>
                  <a:pt x="4228821" y="3201314"/>
                </a:lnTo>
                <a:lnTo>
                  <a:pt x="4229830" y="3343960"/>
                </a:lnTo>
                <a:lnTo>
                  <a:pt x="4229830" y="3485235"/>
                </a:lnTo>
                <a:lnTo>
                  <a:pt x="4231847" y="3625138"/>
                </a:lnTo>
                <a:lnTo>
                  <a:pt x="4234872" y="3762298"/>
                </a:lnTo>
                <a:lnTo>
                  <a:pt x="4237730" y="3898087"/>
                </a:lnTo>
                <a:lnTo>
                  <a:pt x="4240924" y="4031132"/>
                </a:lnTo>
                <a:lnTo>
                  <a:pt x="4245798" y="4163491"/>
                </a:lnTo>
                <a:lnTo>
                  <a:pt x="4251009" y="4293793"/>
                </a:lnTo>
                <a:lnTo>
                  <a:pt x="4255715" y="4421352"/>
                </a:lnTo>
                <a:lnTo>
                  <a:pt x="4268995" y="4670298"/>
                </a:lnTo>
                <a:lnTo>
                  <a:pt x="4283114" y="4908956"/>
                </a:lnTo>
                <a:lnTo>
                  <a:pt x="4297906" y="5138013"/>
                </a:lnTo>
                <a:lnTo>
                  <a:pt x="4314211" y="5354726"/>
                </a:lnTo>
                <a:lnTo>
                  <a:pt x="4331188" y="5561838"/>
                </a:lnTo>
                <a:lnTo>
                  <a:pt x="4349509" y="5753862"/>
                </a:lnTo>
                <a:lnTo>
                  <a:pt x="4367495" y="5934227"/>
                </a:lnTo>
                <a:lnTo>
                  <a:pt x="4385480" y="6100191"/>
                </a:lnTo>
                <a:lnTo>
                  <a:pt x="4402457" y="6252438"/>
                </a:lnTo>
                <a:lnTo>
                  <a:pt x="4418594" y="6387541"/>
                </a:lnTo>
                <a:lnTo>
                  <a:pt x="4433890" y="6509613"/>
                </a:lnTo>
                <a:lnTo>
                  <a:pt x="4446665" y="6612483"/>
                </a:lnTo>
                <a:lnTo>
                  <a:pt x="4458767" y="6698894"/>
                </a:lnTo>
                <a:lnTo>
                  <a:pt x="4476081" y="6817538"/>
                </a:lnTo>
                <a:lnTo>
                  <a:pt x="4481964" y="6858000"/>
                </a:lnTo>
                <a:lnTo>
                  <a:pt x="3577807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5" name="Picture 4" descr="A low poly model of a landscape&#10;&#10;AI-generated content may be incorrect.">
            <a:extLst>
              <a:ext uri="{FF2B5EF4-FFF2-40B4-BE49-F238E27FC236}">
                <a16:creationId xmlns:a16="http://schemas.microsoft.com/office/drawing/2014/main" id="{1908CD70-6793-B776-1C10-C0F93FCD83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4831" y="3139440"/>
            <a:ext cx="5481527" cy="5481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643076"/>
      </p:ext>
    </p:extLst>
  </p:cSld>
  <p:clrMapOvr>
    <a:masterClrMapping/>
  </p:clrMapOvr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276</TotalTime>
  <Words>338</Words>
  <Application>Microsoft Office PowerPoint</Application>
  <PresentationFormat>Custom</PresentationFormat>
  <Paragraphs>56</Paragraphs>
  <Slides>26</Slides>
  <Notes>4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26</vt:i4>
      </vt:variant>
    </vt:vector>
  </HeadingPairs>
  <TitlesOfParts>
    <vt:vector size="34" baseType="lpstr">
      <vt:lpstr>Wingdings 3</vt:lpstr>
      <vt:lpstr>Roboto</vt:lpstr>
      <vt:lpstr>Century Gothic</vt:lpstr>
      <vt:lpstr>Raleway</vt:lpstr>
      <vt:lpstr>Calibri</vt:lpstr>
      <vt:lpstr>Arial</vt:lpstr>
      <vt:lpstr>Office Theme</vt:lpstr>
      <vt:lpstr>Ion</vt:lpstr>
      <vt:lpstr>PowerPoint Presentation</vt:lpstr>
      <vt:lpstr>PowerPoint Presentation</vt:lpstr>
      <vt:lpstr>ICT</vt:lpstr>
      <vt:lpstr>Enter the notebook and write the following:</vt:lpstr>
      <vt:lpstr>Lesson title</vt:lpstr>
      <vt:lpstr>PowerPoint Presentation</vt:lpstr>
      <vt:lpstr>Start</vt:lpstr>
      <vt:lpstr>PowerPoint Presentation</vt:lpstr>
      <vt:lpstr>Do you know what 3d environment is?</vt:lpstr>
      <vt:lpstr>PowerPoint Presentation</vt:lpstr>
      <vt:lpstr>1- A ball is an example of a sphere. </vt:lpstr>
      <vt:lpstr>2- Plane geometry deals with flat shapes like lines, curve, polygons etc, which can be drawn on a piece of paper.</vt:lpstr>
      <vt:lpstr>Exercise</vt:lpstr>
      <vt:lpstr>Page Number  04</vt:lpstr>
      <vt:lpstr>PowerPoint Presentation</vt:lpstr>
      <vt:lpstr>1- A ball is an example of a sphere. </vt:lpstr>
      <vt:lpstr>1- A ball is an example of a sphere. </vt:lpstr>
      <vt:lpstr>2- Plane geometry deals with flat shapes like lines, curve, polygons etc, which can be drawn on a piece of paper.</vt:lpstr>
      <vt:lpstr>2- Plane geometry deals with flat shapes like lines, curve, polygons etc, that can be drawn on a piece of paper.</vt:lpstr>
      <vt:lpstr>PowerPoint Presentation</vt:lpstr>
      <vt:lpstr>PowerPoint Presentation</vt:lpstr>
      <vt:lpstr>Homework</vt:lpstr>
      <vt:lpstr>Page Number  11</vt:lpstr>
      <vt:lpstr>Try to solve the questions by yourself, and if you can't, we'll solve them together in the next session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Mazen Abdel Tawab Saad Ahmed</cp:lastModifiedBy>
  <cp:revision>72</cp:revision>
  <dcterms:created xsi:type="dcterms:W3CDTF">2025-09-07T16:36:07Z</dcterms:created>
  <dcterms:modified xsi:type="dcterms:W3CDTF">2025-09-10T16:51:18Z</dcterms:modified>
</cp:coreProperties>
</file>